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11"/>
  </p:notesMasterIdLst>
  <p:handoutMasterIdLst>
    <p:handoutMasterId r:id="rId12"/>
  </p:handoutMasterIdLst>
  <p:sldIdLst>
    <p:sldId id="278" r:id="rId5"/>
    <p:sldId id="263" r:id="rId6"/>
    <p:sldId id="264" r:id="rId7"/>
    <p:sldId id="266" r:id="rId8"/>
    <p:sldId id="265" r:id="rId9"/>
    <p:sldId id="32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5A5"/>
    <a:srgbClr val="0077C0"/>
    <a:srgbClr val="A1C5DB"/>
    <a:srgbClr val="67A1C5"/>
    <a:srgbClr val="3A7599"/>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84519" autoAdjust="0"/>
  </p:normalViewPr>
  <p:slideViewPr>
    <p:cSldViewPr snapToGrid="0">
      <p:cViewPr varScale="1">
        <p:scale>
          <a:sx n="83" d="100"/>
          <a:sy n="83" d="100"/>
        </p:scale>
        <p:origin x="614" y="67"/>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63" d="100"/>
          <a:sy n="63" d="100"/>
        </p:scale>
        <p:origin x="3134" y="6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Connolly" userId="S::connolly@un.org::3cc0afaf-3fd4-49d4-98eb-f7451fca2ae1" providerId="AD" clId="Web-{E91E589B-E461-95FD-42DE-F7C19CEBD257}"/>
    <pc:docChg chg="modSld">
      <pc:chgData name="Brian Connolly" userId="S::connolly@un.org::3cc0afaf-3fd4-49d4-98eb-f7451fca2ae1" providerId="AD" clId="Web-{E91E589B-E461-95FD-42DE-F7C19CEBD257}" dt="2023-10-26T15:59:47.561" v="332" actId="1076"/>
      <pc:docMkLst>
        <pc:docMk/>
      </pc:docMkLst>
    </pc:docChg>
  </pc:docChgLst>
  <pc:docChgLst>
    <pc:chgData name="Brian Connolly" userId="3cc0afaf-3fd4-49d4-98eb-f7451fca2ae1" providerId="ADAL" clId="{DA2AD6C8-4600-4A23-99CF-CA4EC6887799}"/>
    <pc:docChg chg="custSel addSld modSld">
      <pc:chgData name="Brian Connolly" userId="3cc0afaf-3fd4-49d4-98eb-f7451fca2ae1" providerId="ADAL" clId="{DA2AD6C8-4600-4A23-99CF-CA4EC6887799}" dt="2024-03-05T19:49:06.839" v="3145" actId="948"/>
      <pc:docMkLst>
        <pc:docMk/>
      </pc:docMkLst>
      <pc:sldChg chg="modSp add mod">
        <pc:chgData name="Brian Connolly" userId="3cc0afaf-3fd4-49d4-98eb-f7451fca2ae1" providerId="ADAL" clId="{DA2AD6C8-4600-4A23-99CF-CA4EC6887799}" dt="2024-03-05T19:35:52.158" v="1638" actId="948"/>
        <pc:sldMkLst>
          <pc:docMk/>
          <pc:sldMk cId="1977497140" sldId="257"/>
        </pc:sldMkLst>
      </pc:sldChg>
      <pc:sldChg chg="modSp add mod">
        <pc:chgData name="Brian Connolly" userId="3cc0afaf-3fd4-49d4-98eb-f7451fca2ae1" providerId="ADAL" clId="{DA2AD6C8-4600-4A23-99CF-CA4EC6887799}" dt="2024-03-05T19:38:58.795" v="1889" actId="20577"/>
        <pc:sldMkLst>
          <pc:docMk/>
          <pc:sldMk cId="607402953" sldId="258"/>
        </pc:sldMkLst>
      </pc:sldChg>
      <pc:sldChg chg="modSp add mod">
        <pc:chgData name="Brian Connolly" userId="3cc0afaf-3fd4-49d4-98eb-f7451fca2ae1" providerId="ADAL" clId="{DA2AD6C8-4600-4A23-99CF-CA4EC6887799}" dt="2024-03-05T19:40:18.126" v="2119" actId="790"/>
        <pc:sldMkLst>
          <pc:docMk/>
          <pc:sldMk cId="1158117289" sldId="259"/>
        </pc:sldMkLst>
      </pc:sldChg>
      <pc:sldChg chg="modSp add mod">
        <pc:chgData name="Brian Connolly" userId="3cc0afaf-3fd4-49d4-98eb-f7451fca2ae1" providerId="ADAL" clId="{DA2AD6C8-4600-4A23-99CF-CA4EC6887799}" dt="2024-03-05T19:43:22.973" v="2362" actId="313"/>
        <pc:sldMkLst>
          <pc:docMk/>
          <pc:sldMk cId="1432092477" sldId="260"/>
        </pc:sldMkLst>
      </pc:sldChg>
      <pc:sldChg chg="modSp add mod">
        <pc:chgData name="Brian Connolly" userId="3cc0afaf-3fd4-49d4-98eb-f7451fca2ae1" providerId="ADAL" clId="{DA2AD6C8-4600-4A23-99CF-CA4EC6887799}" dt="2024-03-05T19:44:51.470" v="2764" actId="20577"/>
        <pc:sldMkLst>
          <pc:docMk/>
          <pc:sldMk cId="2803887063" sldId="261"/>
        </pc:sldMkLst>
      </pc:sldChg>
      <pc:sldChg chg="modSp add mod">
        <pc:chgData name="Brian Connolly" userId="3cc0afaf-3fd4-49d4-98eb-f7451fca2ae1" providerId="ADAL" clId="{DA2AD6C8-4600-4A23-99CF-CA4EC6887799}" dt="2024-03-05T19:47:21.437" v="2867" actId="20577"/>
        <pc:sldMkLst>
          <pc:docMk/>
          <pc:sldMk cId="1729194817" sldId="262"/>
        </pc:sldMkLst>
      </pc:sldChg>
      <pc:sldChg chg="modSp add mod">
        <pc:chgData name="Brian Connolly" userId="3cc0afaf-3fd4-49d4-98eb-f7451fca2ae1" providerId="ADAL" clId="{DA2AD6C8-4600-4A23-99CF-CA4EC6887799}" dt="2024-03-05T19:48:33.039" v="3117" actId="20577"/>
        <pc:sldMkLst>
          <pc:docMk/>
          <pc:sldMk cId="3148828519" sldId="263"/>
        </pc:sldMkLst>
      </pc:sldChg>
      <pc:sldChg chg="modSp add mod">
        <pc:chgData name="Brian Connolly" userId="3cc0afaf-3fd4-49d4-98eb-f7451fca2ae1" providerId="ADAL" clId="{DA2AD6C8-4600-4A23-99CF-CA4EC6887799}" dt="2024-03-05T19:49:06.839" v="3145" actId="948"/>
        <pc:sldMkLst>
          <pc:docMk/>
          <pc:sldMk cId="1842371839" sldId="264"/>
        </pc:sldMkLst>
      </pc:sldChg>
    </pc:docChg>
  </pc:docChgLst>
  <pc:docChgLst>
    <pc:chgData name="Brian Connolly" userId="3cc0afaf-3fd4-49d4-98eb-f7451fca2ae1" providerId="ADAL" clId="{F154768D-A49A-4843-BCD5-0F7BAF7A7106}"/>
    <pc:docChg chg="undo custSel addSld delSld modSld modMainMaster">
      <pc:chgData name="Brian Connolly" userId="3cc0afaf-3fd4-49d4-98eb-f7451fca2ae1" providerId="ADAL" clId="{F154768D-A49A-4843-BCD5-0F7BAF7A7106}" dt="2023-11-02T19:21:26.752" v="6896"/>
      <pc:docMkLst>
        <pc:docMk/>
      </pc:docMkLst>
      <pc:sldChg chg="addSp delSp modSp mod">
        <pc:chgData name="Brian Connolly" userId="3cc0afaf-3fd4-49d4-98eb-f7451fca2ae1" providerId="ADAL" clId="{F154768D-A49A-4843-BCD5-0F7BAF7A7106}" dt="2023-11-02T17:16:50.278" v="5345" actId="1076"/>
        <pc:sldMkLst>
          <pc:docMk/>
          <pc:sldMk cId="2169450090" sldId="257"/>
        </pc:sldMkLst>
      </pc:sldChg>
      <pc:sldChg chg="addSp delSp modSp mod">
        <pc:chgData name="Brian Connolly" userId="3cc0afaf-3fd4-49d4-98eb-f7451fca2ae1" providerId="ADAL" clId="{F154768D-A49A-4843-BCD5-0F7BAF7A7106}" dt="2023-11-02T16:52:48.244" v="3097" actId="1076"/>
        <pc:sldMkLst>
          <pc:docMk/>
          <pc:sldMk cId="900257663" sldId="259"/>
        </pc:sldMkLst>
      </pc:sldChg>
      <pc:sldChg chg="addSp delSp modSp mod">
        <pc:chgData name="Brian Connolly" userId="3cc0afaf-3fd4-49d4-98eb-f7451fca2ae1" providerId="ADAL" clId="{F154768D-A49A-4843-BCD5-0F7BAF7A7106}" dt="2023-11-02T16:52:45.044" v="3096" actId="1076"/>
        <pc:sldMkLst>
          <pc:docMk/>
          <pc:sldMk cId="3146518730" sldId="260"/>
        </pc:sldMkLst>
      </pc:sldChg>
      <pc:sldChg chg="del">
        <pc:chgData name="Brian Connolly" userId="3cc0afaf-3fd4-49d4-98eb-f7451fca2ae1" providerId="ADAL" clId="{F154768D-A49A-4843-BCD5-0F7BAF7A7106}" dt="2023-10-31T20:47:28.731" v="2164" actId="2696"/>
        <pc:sldMkLst>
          <pc:docMk/>
          <pc:sldMk cId="2476858360" sldId="261"/>
        </pc:sldMkLst>
      </pc:sldChg>
      <pc:sldChg chg="addSp delSp modSp mod delAnim">
        <pc:chgData name="Brian Connolly" userId="3cc0afaf-3fd4-49d4-98eb-f7451fca2ae1" providerId="ADAL" clId="{F154768D-A49A-4843-BCD5-0F7BAF7A7106}" dt="2023-11-02T16:52:53.244" v="3098" actId="1076"/>
        <pc:sldMkLst>
          <pc:docMk/>
          <pc:sldMk cId="1310923626" sldId="262"/>
        </pc:sldMkLst>
      </pc:sldChg>
      <pc:sldChg chg="addSp delSp modSp add mod">
        <pc:chgData name="Brian Connolly" userId="3cc0afaf-3fd4-49d4-98eb-f7451fca2ae1" providerId="ADAL" clId="{F154768D-A49A-4843-BCD5-0F7BAF7A7106}" dt="2023-11-02T16:53:00.844" v="3099" actId="1076"/>
        <pc:sldMkLst>
          <pc:docMk/>
          <pc:sldMk cId="4166527189" sldId="263"/>
        </pc:sldMkLst>
      </pc:sldChg>
      <pc:sldChg chg="addSp delSp modSp add mod modNotesTx">
        <pc:chgData name="Brian Connolly" userId="3cc0afaf-3fd4-49d4-98eb-f7451fca2ae1" providerId="ADAL" clId="{F154768D-A49A-4843-BCD5-0F7BAF7A7106}" dt="2023-11-02T16:53:27.389" v="3103" actId="1076"/>
        <pc:sldMkLst>
          <pc:docMk/>
          <pc:sldMk cId="2741322027" sldId="264"/>
        </pc:sldMkLst>
      </pc:sldChg>
      <pc:sldChg chg="delSp modSp add mod">
        <pc:chgData name="Brian Connolly" userId="3cc0afaf-3fd4-49d4-98eb-f7451fca2ae1" providerId="ADAL" clId="{F154768D-A49A-4843-BCD5-0F7BAF7A7106}" dt="2023-11-02T19:05:55.689" v="6713" actId="255"/>
        <pc:sldMkLst>
          <pc:docMk/>
          <pc:sldMk cId="2734690478" sldId="265"/>
        </pc:sldMkLst>
      </pc:sldChg>
      <pc:sldChg chg="addSp delSp modSp add mod">
        <pc:chgData name="Brian Connolly" userId="3cc0afaf-3fd4-49d4-98eb-f7451fca2ae1" providerId="ADAL" clId="{F154768D-A49A-4843-BCD5-0F7BAF7A7106}" dt="2023-11-02T19:06:10.864" v="6715" actId="404"/>
        <pc:sldMkLst>
          <pc:docMk/>
          <pc:sldMk cId="1926076914" sldId="266"/>
        </pc:sldMkLst>
      </pc:sldChg>
      <pc:sldChg chg="addSp delSp modSp add mod">
        <pc:chgData name="Brian Connolly" userId="3cc0afaf-3fd4-49d4-98eb-f7451fca2ae1" providerId="ADAL" clId="{F154768D-A49A-4843-BCD5-0F7BAF7A7106}" dt="2023-11-02T19:08:57.313" v="6722" actId="14100"/>
        <pc:sldMkLst>
          <pc:docMk/>
          <pc:sldMk cId="1964504601" sldId="267"/>
        </pc:sldMkLst>
      </pc:sldChg>
      <pc:sldChg chg="addSp delSp modSp add mod">
        <pc:chgData name="Brian Connolly" userId="3cc0afaf-3fd4-49d4-98eb-f7451fca2ae1" providerId="ADAL" clId="{F154768D-A49A-4843-BCD5-0F7BAF7A7106}" dt="2023-11-02T19:21:26.752" v="6896"/>
        <pc:sldMkLst>
          <pc:docMk/>
          <pc:sldMk cId="914472489" sldId="268"/>
        </pc:sldMkLst>
      </pc:sldChg>
      <pc:sldChg chg="delSp modSp add mod">
        <pc:chgData name="Brian Connolly" userId="3cc0afaf-3fd4-49d4-98eb-f7451fca2ae1" providerId="ADAL" clId="{F154768D-A49A-4843-BCD5-0F7BAF7A7106}" dt="2023-11-02T17:12:25.476" v="5190" actId="313"/>
        <pc:sldMkLst>
          <pc:docMk/>
          <pc:sldMk cId="110914199" sldId="269"/>
        </pc:sldMkLst>
      </pc:sldChg>
      <pc:sldChg chg="add del">
        <pc:chgData name="Brian Connolly" userId="3cc0afaf-3fd4-49d4-98eb-f7451fca2ae1" providerId="ADAL" clId="{F154768D-A49A-4843-BCD5-0F7BAF7A7106}" dt="2023-11-02T19:09:42.126" v="6724" actId="2696"/>
        <pc:sldMkLst>
          <pc:docMk/>
          <pc:sldMk cId="1585803801" sldId="270"/>
        </pc:sldMkLst>
      </pc:sldChg>
      <pc:sldMasterChg chg="modSp modSldLayout">
        <pc:chgData name="Brian Connolly" userId="3cc0afaf-3fd4-49d4-98eb-f7451fca2ae1" providerId="ADAL" clId="{F154768D-A49A-4843-BCD5-0F7BAF7A7106}" dt="2023-11-02T16:48:01.449" v="3081" actId="14100"/>
        <pc:sldMasterMkLst>
          <pc:docMk/>
          <pc:sldMasterMk cId="4131813110" sldId="2147483648"/>
        </pc:sldMasterMkLst>
        <pc:sldLayoutChg chg="modSp mod">
          <pc:chgData name="Brian Connolly" userId="3cc0afaf-3fd4-49d4-98eb-f7451fca2ae1" providerId="ADAL" clId="{F154768D-A49A-4843-BCD5-0F7BAF7A7106}" dt="2023-11-02T16:48:01.449" v="3081" actId="14100"/>
          <pc:sldLayoutMkLst>
            <pc:docMk/>
            <pc:sldMasterMk cId="4131813110" sldId="2147483648"/>
            <pc:sldLayoutMk cId="836563147" sldId="2147483649"/>
          </pc:sldLayoutMkLst>
        </pc:sldLayoutChg>
      </pc:sldMasterChg>
    </pc:docChg>
  </pc:docChgLst>
  <pc:docChgLst>
    <pc:chgData name="Terbish Tsendsuren" userId="S::tsendsuren@un.org::01ac52e2-acaa-4e6f-bbf6-c264e303a0e6" providerId="AD" clId="Web-{9FF5AE13-7BF4-388D-33D9-325AB83B6670}"/>
    <pc:docChg chg="modSld">
      <pc:chgData name="Terbish Tsendsuren" userId="S::tsendsuren@un.org::01ac52e2-acaa-4e6f-bbf6-c264e303a0e6" providerId="AD" clId="Web-{9FF5AE13-7BF4-388D-33D9-325AB83B6670}" dt="2024-09-27T16:40:42.891" v="99"/>
      <pc:docMkLst>
        <pc:docMk/>
      </pc:docMkLst>
      <pc:sldChg chg="modSp">
        <pc:chgData name="Terbish Tsendsuren" userId="S::tsendsuren@un.org::01ac52e2-acaa-4e6f-bbf6-c264e303a0e6" providerId="AD" clId="Web-{9FF5AE13-7BF4-388D-33D9-325AB83B6670}" dt="2024-09-27T16:40:42.891" v="99"/>
        <pc:sldMkLst>
          <pc:docMk/>
          <pc:sldMk cId="4203273760" sldId="264"/>
        </pc:sldMkLst>
      </pc:sldChg>
    </pc:docChg>
  </pc:docChgLst>
  <pc:docChgLst>
    <pc:chgData name="Brian Connolly" userId="S::connolly@un.org::3cc0afaf-3fd4-49d4-98eb-f7451fca2ae1" providerId="AD" clId="Web-{8D83533F-1D1D-D331-5F9E-A67A204E3F96}"/>
    <pc:docChg chg="modSld">
      <pc:chgData name="Brian Connolly" userId="S::connolly@un.org::3cc0afaf-3fd4-49d4-98eb-f7451fca2ae1" providerId="AD" clId="Web-{8D83533F-1D1D-D331-5F9E-A67A204E3F96}" dt="2023-10-25T18:27:28.799" v="1"/>
      <pc:docMkLst>
        <pc:docMk/>
      </pc:docMkLst>
      <pc:sldChg chg="modSp">
        <pc:chgData name="Brian Connolly" userId="S::connolly@un.org::3cc0afaf-3fd4-49d4-98eb-f7451fca2ae1" providerId="AD" clId="Web-{8D83533F-1D1D-D331-5F9E-A67A204E3F96}" dt="2023-10-25T18:27:28.799" v="1"/>
        <pc:sldMkLst>
          <pc:docMk/>
          <pc:sldMk cId="1540209616" sldId="256"/>
        </pc:sldMkLst>
      </pc:sldChg>
    </pc:docChg>
  </pc:docChgLst>
  <pc:docChgLst>
    <pc:chgData name="Brian Connolly" userId="S::connolly@un.org::3cc0afaf-3fd4-49d4-98eb-f7451fca2ae1" providerId="AD" clId="Web-{9B10C269-CF21-5F30-B396-DDEB887575B6}"/>
    <pc:docChg chg="modSld">
      <pc:chgData name="Brian Connolly" userId="S::connolly@un.org::3cc0afaf-3fd4-49d4-98eb-f7451fca2ae1" providerId="AD" clId="Web-{9B10C269-CF21-5F30-B396-DDEB887575B6}" dt="2023-10-25T18:30:17.668" v="5" actId="1076"/>
      <pc:docMkLst>
        <pc:docMk/>
      </pc:docMkLst>
      <pc:sldChg chg="modSp">
        <pc:chgData name="Brian Connolly" userId="S::connolly@un.org::3cc0afaf-3fd4-49d4-98eb-f7451fca2ae1" providerId="AD" clId="Web-{9B10C269-CF21-5F30-B396-DDEB887575B6}" dt="2023-10-25T18:30:17.668" v="5" actId="1076"/>
        <pc:sldMkLst>
          <pc:docMk/>
          <pc:sldMk cId="1540209616" sldId="256"/>
        </pc:sldMkLst>
      </pc:sldChg>
    </pc:docChg>
  </pc:docChgLst>
  <pc:docChgLst>
    <pc:chgData name="Brian Connolly" userId="3cc0afaf-3fd4-49d4-98eb-f7451fca2ae1" providerId="ADAL" clId="{CCD3B24B-A8E8-4937-A74D-1DD4A72D31E9}"/>
    <pc:docChg chg="modSld">
      <pc:chgData name="Brian Connolly" userId="3cc0afaf-3fd4-49d4-98eb-f7451fca2ae1" providerId="ADAL" clId="{CCD3B24B-A8E8-4937-A74D-1DD4A72D31E9}" dt="2023-10-25T18:40:49.517" v="6" actId="1076"/>
      <pc:docMkLst>
        <pc:docMk/>
      </pc:docMkLst>
      <pc:sldChg chg="modSp mod">
        <pc:chgData name="Brian Connolly" userId="3cc0afaf-3fd4-49d4-98eb-f7451fca2ae1" providerId="ADAL" clId="{CCD3B24B-A8E8-4937-A74D-1DD4A72D31E9}" dt="2023-10-25T18:40:49.517" v="6" actId="1076"/>
        <pc:sldMkLst>
          <pc:docMk/>
          <pc:sldMk cId="1540209616" sldId="256"/>
        </pc:sldMkLst>
      </pc:sldChg>
    </pc:docChg>
  </pc:docChgLst>
  <pc:docChgLst>
    <pc:chgData name="Brian Connolly" userId="3cc0afaf-3fd4-49d4-98eb-f7451fca2ae1" providerId="ADAL" clId="{C2E6747B-AA85-4D32-AA8C-E7346D8D1D29}"/>
    <pc:docChg chg="undo custSel addSld modSld">
      <pc:chgData name="Brian Connolly" userId="3cc0afaf-3fd4-49d4-98eb-f7451fca2ae1" providerId="ADAL" clId="{C2E6747B-AA85-4D32-AA8C-E7346D8D1D29}" dt="2023-11-07T16:45:00.253" v="895" actId="207"/>
      <pc:docMkLst>
        <pc:docMk/>
      </pc:docMkLst>
      <pc:sldChg chg="modSp mod">
        <pc:chgData name="Brian Connolly" userId="3cc0afaf-3fd4-49d4-98eb-f7451fca2ae1" providerId="ADAL" clId="{C2E6747B-AA85-4D32-AA8C-E7346D8D1D29}" dt="2023-11-07T16:44:54.301" v="893" actId="207"/>
        <pc:sldMkLst>
          <pc:docMk/>
          <pc:sldMk cId="2169450090" sldId="257"/>
        </pc:sldMkLst>
      </pc:sldChg>
      <pc:sldChg chg="modSp mod">
        <pc:chgData name="Brian Connolly" userId="3cc0afaf-3fd4-49d4-98eb-f7451fca2ae1" providerId="ADAL" clId="{C2E6747B-AA85-4D32-AA8C-E7346D8D1D29}" dt="2023-11-07T16:44:47.493" v="891" actId="207"/>
        <pc:sldMkLst>
          <pc:docMk/>
          <pc:sldMk cId="900257663" sldId="259"/>
        </pc:sldMkLst>
      </pc:sldChg>
      <pc:sldChg chg="modSp mod">
        <pc:chgData name="Brian Connolly" userId="3cc0afaf-3fd4-49d4-98eb-f7451fca2ae1" providerId="ADAL" clId="{C2E6747B-AA85-4D32-AA8C-E7346D8D1D29}" dt="2023-11-07T16:44:45.045" v="890" actId="207"/>
        <pc:sldMkLst>
          <pc:docMk/>
          <pc:sldMk cId="3146518730" sldId="260"/>
        </pc:sldMkLst>
      </pc:sldChg>
      <pc:sldChg chg="modSp mod">
        <pc:chgData name="Brian Connolly" userId="3cc0afaf-3fd4-49d4-98eb-f7451fca2ae1" providerId="ADAL" clId="{C2E6747B-AA85-4D32-AA8C-E7346D8D1D29}" dt="2023-11-07T16:44:51.229" v="892" actId="207"/>
        <pc:sldMkLst>
          <pc:docMk/>
          <pc:sldMk cId="1310923626" sldId="262"/>
        </pc:sldMkLst>
      </pc:sldChg>
      <pc:sldChg chg="modSp mod">
        <pc:chgData name="Brian Connolly" userId="3cc0afaf-3fd4-49d4-98eb-f7451fca2ae1" providerId="ADAL" clId="{C2E6747B-AA85-4D32-AA8C-E7346D8D1D29}" dt="2023-11-07T16:44:41.773" v="889" actId="207"/>
        <pc:sldMkLst>
          <pc:docMk/>
          <pc:sldMk cId="4166527189" sldId="263"/>
        </pc:sldMkLst>
      </pc:sldChg>
      <pc:sldChg chg="modSp mod">
        <pc:chgData name="Brian Connolly" userId="3cc0afaf-3fd4-49d4-98eb-f7451fca2ae1" providerId="ADAL" clId="{C2E6747B-AA85-4D32-AA8C-E7346D8D1D29}" dt="2023-11-07T16:44:37.077" v="888" actId="207"/>
        <pc:sldMkLst>
          <pc:docMk/>
          <pc:sldMk cId="2741322027" sldId="264"/>
        </pc:sldMkLst>
      </pc:sldChg>
      <pc:sldChg chg="modSp mod">
        <pc:chgData name="Brian Connolly" userId="3cc0afaf-3fd4-49d4-98eb-f7451fca2ae1" providerId="ADAL" clId="{C2E6747B-AA85-4D32-AA8C-E7346D8D1D29}" dt="2023-11-07T16:44:34.117" v="887" actId="207"/>
        <pc:sldMkLst>
          <pc:docMk/>
          <pc:sldMk cId="2734690478" sldId="265"/>
        </pc:sldMkLst>
      </pc:sldChg>
      <pc:sldChg chg="modSp mod">
        <pc:chgData name="Brian Connolly" userId="3cc0afaf-3fd4-49d4-98eb-f7451fca2ae1" providerId="ADAL" clId="{C2E6747B-AA85-4D32-AA8C-E7346D8D1D29}" dt="2023-11-07T16:44:30.078" v="886" actId="207"/>
        <pc:sldMkLst>
          <pc:docMk/>
          <pc:sldMk cId="1926076914" sldId="266"/>
        </pc:sldMkLst>
      </pc:sldChg>
      <pc:sldChg chg="modSp mod">
        <pc:chgData name="Brian Connolly" userId="3cc0afaf-3fd4-49d4-98eb-f7451fca2ae1" providerId="ADAL" clId="{C2E6747B-AA85-4D32-AA8C-E7346D8D1D29}" dt="2023-11-07T16:44:25.332" v="885" actId="207"/>
        <pc:sldMkLst>
          <pc:docMk/>
          <pc:sldMk cId="1964504601" sldId="267"/>
        </pc:sldMkLst>
      </pc:sldChg>
      <pc:sldChg chg="addSp modSp mod">
        <pc:chgData name="Brian Connolly" userId="3cc0afaf-3fd4-49d4-98eb-f7451fca2ae1" providerId="ADAL" clId="{C2E6747B-AA85-4D32-AA8C-E7346D8D1D29}" dt="2023-11-07T16:44:22.315" v="884" actId="207"/>
        <pc:sldMkLst>
          <pc:docMk/>
          <pc:sldMk cId="914472489" sldId="268"/>
        </pc:sldMkLst>
      </pc:sldChg>
      <pc:sldChg chg="modSp mod">
        <pc:chgData name="Brian Connolly" userId="3cc0afaf-3fd4-49d4-98eb-f7451fca2ae1" providerId="ADAL" clId="{C2E6747B-AA85-4D32-AA8C-E7346D8D1D29}" dt="2023-11-07T16:43:46.758" v="874" actId="207"/>
        <pc:sldMkLst>
          <pc:docMk/>
          <pc:sldMk cId="110914199" sldId="269"/>
        </pc:sldMkLst>
      </pc:sldChg>
      <pc:sldChg chg="modSp add mod">
        <pc:chgData name="Brian Connolly" userId="3cc0afaf-3fd4-49d4-98eb-f7451fca2ae1" providerId="ADAL" clId="{C2E6747B-AA85-4D32-AA8C-E7346D8D1D29}" dt="2023-11-07T16:44:57.669" v="894" actId="207"/>
        <pc:sldMkLst>
          <pc:docMk/>
          <pc:sldMk cId="1513302094" sldId="270"/>
        </pc:sldMkLst>
      </pc:sldChg>
    </pc:docChg>
  </pc:docChgLst>
  <pc:docChgLst>
    <pc:chgData name="Brian Connolly" userId="3cc0afaf-3fd4-49d4-98eb-f7451fca2ae1" providerId="ADAL" clId="{D1CFA4E7-9D21-493C-9351-3A364EB4954F}"/>
    <pc:docChg chg="undo custSel addSld delSld modSld">
      <pc:chgData name="Brian Connolly" userId="3cc0afaf-3fd4-49d4-98eb-f7451fca2ae1" providerId="ADAL" clId="{D1CFA4E7-9D21-493C-9351-3A364EB4954F}" dt="2024-03-05T23:47:14.160" v="3491" actId="20577"/>
      <pc:docMkLst>
        <pc:docMk/>
      </pc:docMkLst>
      <pc:sldChg chg="modSp mod">
        <pc:chgData name="Brian Connolly" userId="3cc0afaf-3fd4-49d4-98eb-f7451fca2ae1" providerId="ADAL" clId="{D1CFA4E7-9D21-493C-9351-3A364EB4954F}" dt="2024-03-05T23:08:55.878" v="840" actId="20577"/>
        <pc:sldMkLst>
          <pc:docMk/>
          <pc:sldMk cId="1540209616" sldId="256"/>
        </pc:sldMkLst>
      </pc:sldChg>
      <pc:sldChg chg="del">
        <pc:chgData name="Brian Connolly" userId="3cc0afaf-3fd4-49d4-98eb-f7451fca2ae1" providerId="ADAL" clId="{D1CFA4E7-9D21-493C-9351-3A364EB4954F}" dt="2024-03-05T23:10:56.834" v="842" actId="47"/>
        <pc:sldMkLst>
          <pc:docMk/>
          <pc:sldMk cId="1977497140" sldId="257"/>
        </pc:sldMkLst>
      </pc:sldChg>
      <pc:sldChg chg="del">
        <pc:chgData name="Brian Connolly" userId="3cc0afaf-3fd4-49d4-98eb-f7451fca2ae1" providerId="ADAL" clId="{D1CFA4E7-9D21-493C-9351-3A364EB4954F}" dt="2024-03-05T23:10:57.088" v="843" actId="47"/>
        <pc:sldMkLst>
          <pc:docMk/>
          <pc:sldMk cId="607402953" sldId="258"/>
        </pc:sldMkLst>
      </pc:sldChg>
      <pc:sldChg chg="del">
        <pc:chgData name="Brian Connolly" userId="3cc0afaf-3fd4-49d4-98eb-f7451fca2ae1" providerId="ADAL" clId="{D1CFA4E7-9D21-493C-9351-3A364EB4954F}" dt="2024-03-05T23:10:57.324" v="844" actId="47"/>
        <pc:sldMkLst>
          <pc:docMk/>
          <pc:sldMk cId="1158117289" sldId="259"/>
        </pc:sldMkLst>
      </pc:sldChg>
      <pc:sldChg chg="del">
        <pc:chgData name="Brian Connolly" userId="3cc0afaf-3fd4-49d4-98eb-f7451fca2ae1" providerId="ADAL" clId="{D1CFA4E7-9D21-493C-9351-3A364EB4954F}" dt="2024-03-05T23:10:57.612" v="845" actId="47"/>
        <pc:sldMkLst>
          <pc:docMk/>
          <pc:sldMk cId="1432092477" sldId="260"/>
        </pc:sldMkLst>
      </pc:sldChg>
      <pc:sldChg chg="del">
        <pc:chgData name="Brian Connolly" userId="3cc0afaf-3fd4-49d4-98eb-f7451fca2ae1" providerId="ADAL" clId="{D1CFA4E7-9D21-493C-9351-3A364EB4954F}" dt="2024-03-05T23:10:57.857" v="846" actId="47"/>
        <pc:sldMkLst>
          <pc:docMk/>
          <pc:sldMk cId="2803887063" sldId="261"/>
        </pc:sldMkLst>
      </pc:sldChg>
      <pc:sldChg chg="del">
        <pc:chgData name="Brian Connolly" userId="3cc0afaf-3fd4-49d4-98eb-f7451fca2ae1" providerId="ADAL" clId="{D1CFA4E7-9D21-493C-9351-3A364EB4954F}" dt="2024-03-05T23:10:58.098" v="847" actId="47"/>
        <pc:sldMkLst>
          <pc:docMk/>
          <pc:sldMk cId="1729194817" sldId="262"/>
        </pc:sldMkLst>
      </pc:sldChg>
      <pc:sldChg chg="del">
        <pc:chgData name="Brian Connolly" userId="3cc0afaf-3fd4-49d4-98eb-f7451fca2ae1" providerId="ADAL" clId="{D1CFA4E7-9D21-493C-9351-3A364EB4954F}" dt="2024-03-05T23:10:58.338" v="848" actId="47"/>
        <pc:sldMkLst>
          <pc:docMk/>
          <pc:sldMk cId="3148828519" sldId="263"/>
        </pc:sldMkLst>
      </pc:sldChg>
      <pc:sldChg chg="del">
        <pc:chgData name="Brian Connolly" userId="3cc0afaf-3fd4-49d4-98eb-f7451fca2ae1" providerId="ADAL" clId="{D1CFA4E7-9D21-493C-9351-3A364EB4954F}" dt="2024-03-05T23:10:59.007" v="849" actId="47"/>
        <pc:sldMkLst>
          <pc:docMk/>
          <pc:sldMk cId="1842371839" sldId="264"/>
        </pc:sldMkLst>
      </pc:sldChg>
      <pc:sldChg chg="modSp add mod">
        <pc:chgData name="Brian Connolly" userId="3cc0afaf-3fd4-49d4-98eb-f7451fca2ae1" providerId="ADAL" clId="{D1CFA4E7-9D21-493C-9351-3A364EB4954F}" dt="2024-03-05T23:12:40.039" v="1067" actId="207"/>
        <pc:sldMkLst>
          <pc:docMk/>
          <pc:sldMk cId="3613842400" sldId="265"/>
        </pc:sldMkLst>
      </pc:sldChg>
      <pc:sldChg chg="modSp add mod">
        <pc:chgData name="Brian Connolly" userId="3cc0afaf-3fd4-49d4-98eb-f7451fca2ae1" providerId="ADAL" clId="{D1CFA4E7-9D21-493C-9351-3A364EB4954F}" dt="2024-03-05T23:17:14.972" v="1545" actId="313"/>
        <pc:sldMkLst>
          <pc:docMk/>
          <pc:sldMk cId="3973260029" sldId="266"/>
        </pc:sldMkLst>
      </pc:sldChg>
      <pc:sldChg chg="addSp delSp modSp add mod">
        <pc:chgData name="Brian Connolly" userId="3cc0afaf-3fd4-49d4-98eb-f7451fca2ae1" providerId="ADAL" clId="{D1CFA4E7-9D21-493C-9351-3A364EB4954F}" dt="2024-03-05T23:47:14.160" v="3491" actId="20577"/>
        <pc:sldMkLst>
          <pc:docMk/>
          <pc:sldMk cId="3323515488" sldId="267"/>
        </pc:sldMkLst>
      </pc:sldChg>
      <pc:sldChg chg="modSp add mod">
        <pc:chgData name="Brian Connolly" userId="3cc0afaf-3fd4-49d4-98eb-f7451fca2ae1" providerId="ADAL" clId="{D1CFA4E7-9D21-493C-9351-3A364EB4954F}" dt="2024-03-05T23:20:56.687" v="2039" actId="6549"/>
        <pc:sldMkLst>
          <pc:docMk/>
          <pc:sldMk cId="676928345" sldId="268"/>
        </pc:sldMkLst>
      </pc:sldChg>
      <pc:sldChg chg="new del">
        <pc:chgData name="Brian Connolly" userId="3cc0afaf-3fd4-49d4-98eb-f7451fca2ae1" providerId="ADAL" clId="{D1CFA4E7-9D21-493C-9351-3A364EB4954F}" dt="2024-03-05T23:19:02.431" v="1740" actId="680"/>
        <pc:sldMkLst>
          <pc:docMk/>
          <pc:sldMk cId="3674155460" sldId="268"/>
        </pc:sldMkLst>
      </pc:sldChg>
      <pc:sldChg chg="modSp add mod">
        <pc:chgData name="Brian Connolly" userId="3cc0afaf-3fd4-49d4-98eb-f7451fca2ae1" providerId="ADAL" clId="{D1CFA4E7-9D21-493C-9351-3A364EB4954F}" dt="2024-03-05T23:25:07.680" v="2671" actId="403"/>
        <pc:sldMkLst>
          <pc:docMk/>
          <pc:sldMk cId="1723229362" sldId="269"/>
        </pc:sldMkLst>
      </pc:sldChg>
      <pc:sldChg chg="modSp add mod">
        <pc:chgData name="Brian Connolly" userId="3cc0afaf-3fd4-49d4-98eb-f7451fca2ae1" providerId="ADAL" clId="{D1CFA4E7-9D21-493C-9351-3A364EB4954F}" dt="2024-03-05T23:30:36.643" v="2867" actId="6549"/>
        <pc:sldMkLst>
          <pc:docMk/>
          <pc:sldMk cId="3483059787" sldId="270"/>
        </pc:sldMkLst>
      </pc:sldChg>
      <pc:sldChg chg="modSp add mod">
        <pc:chgData name="Brian Connolly" userId="3cc0afaf-3fd4-49d4-98eb-f7451fca2ae1" providerId="ADAL" clId="{D1CFA4E7-9D21-493C-9351-3A364EB4954F}" dt="2024-03-05T23:32:09.658" v="3214" actId="313"/>
        <pc:sldMkLst>
          <pc:docMk/>
          <pc:sldMk cId="3602001134" sldId="271"/>
        </pc:sldMkLst>
      </pc:sldChg>
      <pc:sldChg chg="modSp add mod">
        <pc:chgData name="Brian Connolly" userId="3cc0afaf-3fd4-49d4-98eb-f7451fca2ae1" providerId="ADAL" clId="{D1CFA4E7-9D21-493C-9351-3A364EB4954F}" dt="2024-03-05T23:32:56.586" v="3417" actId="20577"/>
        <pc:sldMkLst>
          <pc:docMk/>
          <pc:sldMk cId="3662619226" sldId="272"/>
        </pc:sldMkLst>
      </pc:sldChg>
      <pc:sldChg chg="addSp delSp modSp add mod">
        <pc:chgData name="Brian Connolly" userId="3cc0afaf-3fd4-49d4-98eb-f7451fca2ae1" providerId="ADAL" clId="{D1CFA4E7-9D21-493C-9351-3A364EB4954F}" dt="2024-03-05T23:35:51.475" v="3474" actId="20577"/>
        <pc:sldMkLst>
          <pc:docMk/>
          <pc:sldMk cId="1196943767" sldId="273"/>
        </pc:sldMkLst>
      </pc:sldChg>
    </pc:docChg>
  </pc:docChgLst>
  <pc:docChgLst>
    <pc:chgData clId="Web-{E91E589B-E461-95FD-42DE-F7C19CEBD257}"/>
    <pc:docChg chg="modSld">
      <pc:chgData name="" userId="" providerId="" clId="Web-{E91E589B-E461-95FD-42DE-F7C19CEBD257}" dt="2023-10-26T14:53:14.177" v="0" actId="20577"/>
      <pc:docMkLst>
        <pc:docMk/>
      </pc:docMkLst>
    </pc:docChg>
  </pc:docChgLst>
  <pc:docChgLst>
    <pc:chgData name="Brian Connolly" userId="3cc0afaf-3fd4-49d4-98eb-f7451fca2ae1" providerId="ADAL" clId="{02F645BF-63BA-462F-92D5-F120B63C0CF7}"/>
    <pc:docChg chg="undo custSel addSld delSld modSld">
      <pc:chgData name="Brian Connolly" userId="3cc0afaf-3fd4-49d4-98eb-f7451fca2ae1" providerId="ADAL" clId="{02F645BF-63BA-462F-92D5-F120B63C0CF7}" dt="2024-10-18T19:01:09.408" v="16" actId="47"/>
      <pc:docMkLst>
        <pc:docMk/>
      </pc:docMkLst>
      <pc:sldChg chg="modSp mod">
        <pc:chgData name="Brian Connolly" userId="3cc0afaf-3fd4-49d4-98eb-f7451fca2ae1" providerId="ADAL" clId="{02F645BF-63BA-462F-92D5-F120B63C0CF7}" dt="2024-10-18T19:00:49.317" v="0" actId="20577"/>
        <pc:sldMkLst>
          <pc:docMk/>
          <pc:sldMk cId="798012927" sldId="278"/>
        </pc:sldMkLst>
      </pc:sldChg>
      <pc:sldChg chg="del">
        <pc:chgData name="Brian Connolly" userId="3cc0afaf-3fd4-49d4-98eb-f7451fca2ae1" providerId="ADAL" clId="{02F645BF-63BA-462F-92D5-F120B63C0CF7}" dt="2024-10-18T19:01:07.142" v="14" actId="47"/>
        <pc:sldMkLst>
          <pc:docMk/>
          <pc:sldMk cId="2399830042" sldId="325"/>
        </pc:sldMkLst>
      </pc:sldChg>
      <pc:sldChg chg="modSp add del mod">
        <pc:chgData name="Brian Connolly" userId="3cc0afaf-3fd4-49d4-98eb-f7451fca2ae1" providerId="ADAL" clId="{02F645BF-63BA-462F-92D5-F120B63C0CF7}" dt="2024-10-18T19:01:09.408" v="16" actId="47"/>
        <pc:sldMkLst>
          <pc:docMk/>
          <pc:sldMk cId="665301050" sldId="326"/>
        </pc:sldMkLst>
      </pc:sldChg>
    </pc:docChg>
  </pc:docChgLst>
  <pc:docChgLst>
    <pc:chgData name="Brian Connolly" userId="3cc0afaf-3fd4-49d4-98eb-f7451fca2ae1" providerId="ADAL" clId="{FDC1DE40-1257-4DCE-9961-6505794514D2}"/>
    <pc:docChg chg="custSel delSld modSld modMainMaster">
      <pc:chgData name="Brian Connolly" userId="3cc0afaf-3fd4-49d4-98eb-f7451fca2ae1" providerId="ADAL" clId="{FDC1DE40-1257-4DCE-9961-6505794514D2}" dt="2024-03-05T17:31:54.397" v="833" actId="47"/>
      <pc:docMkLst>
        <pc:docMk/>
      </pc:docMkLst>
      <pc:sldChg chg="modSp mod">
        <pc:chgData name="Brian Connolly" userId="3cc0afaf-3fd4-49d4-98eb-f7451fca2ae1" providerId="ADAL" clId="{FDC1DE40-1257-4DCE-9961-6505794514D2}" dt="2024-03-05T17:24:06.081" v="821" actId="20577"/>
        <pc:sldMkLst>
          <pc:docMk/>
          <pc:sldMk cId="1540209616" sldId="256"/>
        </pc:sldMkLst>
      </pc:sldChg>
      <pc:sldChg chg="del">
        <pc:chgData name="Brian Connolly" userId="3cc0afaf-3fd4-49d4-98eb-f7451fca2ae1" providerId="ADAL" clId="{FDC1DE40-1257-4DCE-9961-6505794514D2}" dt="2024-03-05T17:31:51.894" v="823" actId="47"/>
        <pc:sldMkLst>
          <pc:docMk/>
          <pc:sldMk cId="2169450090" sldId="257"/>
        </pc:sldMkLst>
      </pc:sldChg>
      <pc:sldChg chg="del">
        <pc:chgData name="Brian Connolly" userId="3cc0afaf-3fd4-49d4-98eb-f7451fca2ae1" providerId="ADAL" clId="{FDC1DE40-1257-4DCE-9961-6505794514D2}" dt="2024-03-05T17:31:52.384" v="825" actId="47"/>
        <pc:sldMkLst>
          <pc:docMk/>
          <pc:sldMk cId="900257663" sldId="259"/>
        </pc:sldMkLst>
      </pc:sldChg>
      <pc:sldChg chg="del">
        <pc:chgData name="Brian Connolly" userId="3cc0afaf-3fd4-49d4-98eb-f7451fca2ae1" providerId="ADAL" clId="{FDC1DE40-1257-4DCE-9961-6505794514D2}" dt="2024-03-05T17:31:52.591" v="826" actId="47"/>
        <pc:sldMkLst>
          <pc:docMk/>
          <pc:sldMk cId="3146518730" sldId="260"/>
        </pc:sldMkLst>
      </pc:sldChg>
      <pc:sldChg chg="del">
        <pc:chgData name="Brian Connolly" userId="3cc0afaf-3fd4-49d4-98eb-f7451fca2ae1" providerId="ADAL" clId="{FDC1DE40-1257-4DCE-9961-6505794514D2}" dt="2024-03-05T17:31:52.159" v="824" actId="47"/>
        <pc:sldMkLst>
          <pc:docMk/>
          <pc:sldMk cId="1310923626" sldId="262"/>
        </pc:sldMkLst>
      </pc:sldChg>
      <pc:sldChg chg="del">
        <pc:chgData name="Brian Connolly" userId="3cc0afaf-3fd4-49d4-98eb-f7451fca2ae1" providerId="ADAL" clId="{FDC1DE40-1257-4DCE-9961-6505794514D2}" dt="2024-03-05T17:31:52.743" v="827" actId="47"/>
        <pc:sldMkLst>
          <pc:docMk/>
          <pc:sldMk cId="4166527189" sldId="263"/>
        </pc:sldMkLst>
      </pc:sldChg>
      <pc:sldChg chg="del">
        <pc:chgData name="Brian Connolly" userId="3cc0afaf-3fd4-49d4-98eb-f7451fca2ae1" providerId="ADAL" clId="{FDC1DE40-1257-4DCE-9961-6505794514D2}" dt="2024-03-05T17:31:52.954" v="828" actId="47"/>
        <pc:sldMkLst>
          <pc:docMk/>
          <pc:sldMk cId="2741322027" sldId="264"/>
        </pc:sldMkLst>
      </pc:sldChg>
      <pc:sldChg chg="del">
        <pc:chgData name="Brian Connolly" userId="3cc0afaf-3fd4-49d4-98eb-f7451fca2ae1" providerId="ADAL" clId="{FDC1DE40-1257-4DCE-9961-6505794514D2}" dt="2024-03-05T17:31:53.146" v="829" actId="47"/>
        <pc:sldMkLst>
          <pc:docMk/>
          <pc:sldMk cId="2734690478" sldId="265"/>
        </pc:sldMkLst>
      </pc:sldChg>
      <pc:sldChg chg="del">
        <pc:chgData name="Brian Connolly" userId="3cc0afaf-3fd4-49d4-98eb-f7451fca2ae1" providerId="ADAL" clId="{FDC1DE40-1257-4DCE-9961-6505794514D2}" dt="2024-03-05T17:31:53.299" v="830" actId="47"/>
        <pc:sldMkLst>
          <pc:docMk/>
          <pc:sldMk cId="1926076914" sldId="266"/>
        </pc:sldMkLst>
      </pc:sldChg>
      <pc:sldChg chg="del">
        <pc:chgData name="Brian Connolly" userId="3cc0afaf-3fd4-49d4-98eb-f7451fca2ae1" providerId="ADAL" clId="{FDC1DE40-1257-4DCE-9961-6505794514D2}" dt="2024-03-05T17:31:53.783" v="831" actId="47"/>
        <pc:sldMkLst>
          <pc:docMk/>
          <pc:sldMk cId="1964504601" sldId="267"/>
        </pc:sldMkLst>
      </pc:sldChg>
      <pc:sldChg chg="del">
        <pc:chgData name="Brian Connolly" userId="3cc0afaf-3fd4-49d4-98eb-f7451fca2ae1" providerId="ADAL" clId="{FDC1DE40-1257-4DCE-9961-6505794514D2}" dt="2024-03-05T17:31:54.104" v="832" actId="47"/>
        <pc:sldMkLst>
          <pc:docMk/>
          <pc:sldMk cId="914472489" sldId="268"/>
        </pc:sldMkLst>
      </pc:sldChg>
      <pc:sldChg chg="del">
        <pc:chgData name="Brian Connolly" userId="3cc0afaf-3fd4-49d4-98eb-f7451fca2ae1" providerId="ADAL" clId="{FDC1DE40-1257-4DCE-9961-6505794514D2}" dt="2024-03-05T17:31:54.397" v="833" actId="47"/>
        <pc:sldMkLst>
          <pc:docMk/>
          <pc:sldMk cId="110914199" sldId="269"/>
        </pc:sldMkLst>
      </pc:sldChg>
      <pc:sldChg chg="del">
        <pc:chgData name="Brian Connolly" userId="3cc0afaf-3fd4-49d4-98eb-f7451fca2ae1" providerId="ADAL" clId="{FDC1DE40-1257-4DCE-9961-6505794514D2}" dt="2024-03-05T17:31:51.568" v="822" actId="47"/>
        <pc:sldMkLst>
          <pc:docMk/>
          <pc:sldMk cId="1513302094" sldId="270"/>
        </pc:sldMkLst>
      </pc:sldChg>
      <pc:sldMasterChg chg="modSldLayout">
        <pc:chgData name="Brian Connolly" userId="3cc0afaf-3fd4-49d4-98eb-f7451fca2ae1" providerId="ADAL" clId="{FDC1DE40-1257-4DCE-9961-6505794514D2}" dt="2024-03-05T17:21:57.711" v="464" actId="1076"/>
        <pc:sldMasterMkLst>
          <pc:docMk/>
          <pc:sldMasterMk cId="4131813110" sldId="2147483648"/>
        </pc:sldMasterMkLst>
        <pc:sldLayoutChg chg="modSp mod">
          <pc:chgData name="Brian Connolly" userId="3cc0afaf-3fd4-49d4-98eb-f7451fca2ae1" providerId="ADAL" clId="{FDC1DE40-1257-4DCE-9961-6505794514D2}" dt="2024-03-05T17:21:57.711" v="464" actId="1076"/>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8E96E3AF-1019-4996-8F3B-1137D93606DB}"/>
    <pc:docChg chg="undo custSel addSld modSld sldOrd modMainMaster modHandout">
      <pc:chgData name="Brian Connolly" userId="3cc0afaf-3fd4-49d4-98eb-f7451fca2ae1" providerId="ADAL" clId="{8E96E3AF-1019-4996-8F3B-1137D93606DB}" dt="2023-10-26T19:53:54.783" v="1505" actId="2890"/>
      <pc:docMkLst>
        <pc:docMk/>
      </pc:docMkLst>
      <pc:sldChg chg="addSp delSp modSp add mod">
        <pc:chgData name="Brian Connolly" userId="3cc0afaf-3fd4-49d4-98eb-f7451fca2ae1" providerId="ADAL" clId="{8E96E3AF-1019-4996-8F3B-1137D93606DB}" dt="2023-10-26T19:32:06.124" v="1488" actId="1076"/>
        <pc:sldMkLst>
          <pc:docMk/>
          <pc:sldMk cId="2169450090" sldId="257"/>
        </pc:sldMkLst>
      </pc:sldChg>
      <pc:sldChg chg="addSp delSp modSp add mod modAnim">
        <pc:chgData name="Brian Connolly" userId="3cc0afaf-3fd4-49d4-98eb-f7451fca2ae1" providerId="ADAL" clId="{8E96E3AF-1019-4996-8F3B-1137D93606DB}" dt="2023-10-26T19:28:13.576" v="1482" actId="6549"/>
        <pc:sldMkLst>
          <pc:docMk/>
          <pc:sldMk cId="1021357715" sldId="258"/>
        </pc:sldMkLst>
      </pc:sldChg>
      <pc:sldChg chg="addSp delSp modSp add mod ord delAnim">
        <pc:chgData name="Brian Connolly" userId="3cc0afaf-3fd4-49d4-98eb-f7451fca2ae1" providerId="ADAL" clId="{8E96E3AF-1019-4996-8F3B-1137D93606DB}" dt="2023-10-26T19:47:46.563" v="1498"/>
        <pc:sldMkLst>
          <pc:docMk/>
          <pc:sldMk cId="900257663" sldId="259"/>
        </pc:sldMkLst>
      </pc:sldChg>
      <pc:sldChg chg="addSp modSp add mod ord">
        <pc:chgData name="Brian Connolly" userId="3cc0afaf-3fd4-49d4-98eb-f7451fca2ae1" providerId="ADAL" clId="{8E96E3AF-1019-4996-8F3B-1137D93606DB}" dt="2023-10-26T19:51:10.314" v="1502"/>
        <pc:sldMkLst>
          <pc:docMk/>
          <pc:sldMk cId="3146518730" sldId="260"/>
        </pc:sldMkLst>
      </pc:sldChg>
      <pc:sldChg chg="addSp delSp modSp add mod ord">
        <pc:chgData name="Brian Connolly" userId="3cc0afaf-3fd4-49d4-98eb-f7451fca2ae1" providerId="ADAL" clId="{8E96E3AF-1019-4996-8F3B-1137D93606DB}" dt="2023-10-26T19:53:04.962" v="1504"/>
        <pc:sldMkLst>
          <pc:docMk/>
          <pc:sldMk cId="2476858360" sldId="261"/>
        </pc:sldMkLst>
      </pc:sldChg>
      <pc:sldChg chg="add">
        <pc:chgData name="Brian Connolly" userId="3cc0afaf-3fd4-49d4-98eb-f7451fca2ae1" providerId="ADAL" clId="{8E96E3AF-1019-4996-8F3B-1137D93606DB}" dt="2023-10-26T19:53:54.783" v="1505" actId="2890"/>
        <pc:sldMkLst>
          <pc:docMk/>
          <pc:sldMk cId="1310923626" sldId="262"/>
        </pc:sldMkLst>
      </pc:sldChg>
      <pc:sldMasterChg chg="delSp mod addSldLayout delSldLayout modSldLayout">
        <pc:chgData name="Brian Connolly" userId="3cc0afaf-3fd4-49d4-98eb-f7451fca2ae1" providerId="ADAL" clId="{8E96E3AF-1019-4996-8F3B-1137D93606DB}" dt="2023-10-26T18:23:29.836" v="207" actId="478"/>
        <pc:sldMasterMkLst>
          <pc:docMk/>
          <pc:sldMasterMk cId="4131813110" sldId="2147483648"/>
        </pc:sldMasterMkLst>
        <pc:sldLayoutChg chg="addSp delSp modSp mod">
          <pc:chgData name="Brian Connolly" userId="3cc0afaf-3fd4-49d4-98eb-f7451fca2ae1" providerId="ADAL" clId="{8E96E3AF-1019-4996-8F3B-1137D93606DB}" dt="2023-10-26T18:23:29.836" v="207" actId="478"/>
          <pc:sldLayoutMkLst>
            <pc:docMk/>
            <pc:sldMasterMk cId="4131813110" sldId="2147483648"/>
            <pc:sldLayoutMk cId="836563147" sldId="2147483649"/>
          </pc:sldLayoutMkLst>
        </pc:sldLayoutChg>
        <pc:sldLayoutChg chg="new del mod">
          <pc:chgData name="Brian Connolly" userId="3cc0afaf-3fd4-49d4-98eb-f7451fca2ae1" providerId="ADAL" clId="{8E96E3AF-1019-4996-8F3B-1137D93606DB}" dt="2023-10-26T18:22:50.756" v="197" actId="2696"/>
          <pc:sldLayoutMkLst>
            <pc:docMk/>
            <pc:sldMasterMk cId="4131813110" sldId="2147483648"/>
            <pc:sldLayoutMk cId="1824872057" sldId="2147483650"/>
          </pc:sldLayoutMkLst>
        </pc:sldLayoutChg>
      </pc:sldMasterChg>
    </pc:docChg>
  </pc:docChgLst>
  <pc:docChgLst>
    <pc:chgData name="Patricia Keays" userId="S::patricia.keays@un.org::c6196559-bdbb-4a86-a5b7-05eec1c8f113" providerId="AD" clId="Web-{504EA76A-DFAB-2930-0BC7-CFBF25B79763}"/>
    <pc:docChg chg="mod modSld">
      <pc:chgData name="Patricia Keays" userId="S::patricia.keays@un.org::c6196559-bdbb-4a86-a5b7-05eec1c8f113" providerId="AD" clId="Web-{504EA76A-DFAB-2930-0BC7-CFBF25B79763}" dt="2023-10-30T17:34:11.304" v="26"/>
      <pc:docMkLst>
        <pc:docMk/>
      </pc:docMkLst>
      <pc:sldChg chg="modSp addCm">
        <pc:chgData name="Patricia Keays" userId="S::patricia.keays@un.org::c6196559-bdbb-4a86-a5b7-05eec1c8f113" providerId="AD" clId="Web-{504EA76A-DFAB-2930-0BC7-CFBF25B79763}" dt="2023-10-30T17:30:45.321" v="17"/>
        <pc:sldMkLst>
          <pc:docMk/>
          <pc:sldMk cId="1540209616" sldId="256"/>
        </pc:sldMkLst>
        <pc:extLst>
          <p:ext xmlns:p="http://schemas.openxmlformats.org/presentationml/2006/main" uri="{D6D511B9-2390-475A-947B-AFAB55BFBCF1}">
            <pc226:cmChg xmlns:pc226="http://schemas.microsoft.com/office/powerpoint/2022/06/main/command" chg="add">
              <pc226:chgData name="Patricia Keays" userId="S::patricia.keays@un.org::c6196559-bdbb-4a86-a5b7-05eec1c8f113" providerId="AD" clId="Web-{504EA76A-DFAB-2930-0BC7-CFBF25B79763}" dt="2023-10-30T17:30:45.321" v="17"/>
              <pc2:cmMkLst xmlns:pc2="http://schemas.microsoft.com/office/powerpoint/2019/9/main/command">
                <pc:docMk/>
                <pc:sldMk cId="1540209616" sldId="256"/>
                <pc2:cmMk id="{07601908-318D-4521-B818-B54670165D7E}"/>
              </pc2:cmMkLst>
            </pc226:cmChg>
          </p:ext>
        </pc:extLst>
      </pc:sldChg>
      <pc:sldChg chg="addSp delSp modSp">
        <pc:chgData name="Patricia Keays" userId="S::patricia.keays@un.org::c6196559-bdbb-4a86-a5b7-05eec1c8f113" providerId="AD" clId="Web-{504EA76A-DFAB-2930-0BC7-CFBF25B79763}" dt="2023-10-30T17:28:54.330" v="13"/>
        <pc:sldMkLst>
          <pc:docMk/>
          <pc:sldMk cId="2169450090" sldId="257"/>
        </pc:sldMkLst>
      </pc:sldChg>
      <pc:sldChg chg="addSp delSp addCm">
        <pc:chgData name="Patricia Keays" userId="S::patricia.keays@un.org::c6196559-bdbb-4a86-a5b7-05eec1c8f113" providerId="AD" clId="Web-{504EA76A-DFAB-2930-0BC7-CFBF25B79763}" dt="2023-10-30T17:33:43.568" v="20"/>
        <pc:sldMkLst>
          <pc:docMk/>
          <pc:sldMk cId="1021357715" sldId="258"/>
        </pc:sldMkLst>
        <pc:extLst>
          <p:ext xmlns:p="http://schemas.openxmlformats.org/presentationml/2006/main" uri="{D6D511B9-2390-475A-947B-AFAB55BFBCF1}">
            <pc226:cmChg xmlns:pc226="http://schemas.microsoft.com/office/powerpoint/2022/06/main/command" chg="add">
              <pc226:chgData name="Patricia Keays" userId="S::patricia.keays@un.org::c6196559-bdbb-4a86-a5b7-05eec1c8f113" providerId="AD" clId="Web-{504EA76A-DFAB-2930-0BC7-CFBF25B79763}" dt="2023-10-30T17:33:43.568" v="20"/>
              <pc2:cmMkLst xmlns:pc2="http://schemas.microsoft.com/office/powerpoint/2019/9/main/command">
                <pc:docMk/>
                <pc:sldMk cId="1021357715" sldId="258"/>
                <pc2:cmMk id="{A26EEC34-D3B0-430D-8EE1-760679BCA41A}"/>
              </pc2:cmMkLst>
            </pc226:cmChg>
          </p:ext>
        </pc:extLst>
      </pc:sldChg>
      <pc:sldChg chg="addSp delSp">
        <pc:chgData name="Patricia Keays" userId="S::patricia.keays@un.org::c6196559-bdbb-4a86-a5b7-05eec1c8f113" providerId="AD" clId="Web-{504EA76A-DFAB-2930-0BC7-CFBF25B79763}" dt="2023-10-30T17:33:55.069" v="22"/>
        <pc:sldMkLst>
          <pc:docMk/>
          <pc:sldMk cId="900257663" sldId="259"/>
        </pc:sldMkLst>
      </pc:sldChg>
      <pc:sldChg chg="addSp delSp">
        <pc:chgData name="Patricia Keays" userId="S::patricia.keays@un.org::c6196559-bdbb-4a86-a5b7-05eec1c8f113" providerId="AD" clId="Web-{504EA76A-DFAB-2930-0BC7-CFBF25B79763}" dt="2023-10-30T17:34:03.085" v="24"/>
        <pc:sldMkLst>
          <pc:docMk/>
          <pc:sldMk cId="3146518730" sldId="260"/>
        </pc:sldMkLst>
      </pc:sldChg>
      <pc:sldChg chg="addSp delSp">
        <pc:chgData name="Patricia Keays" userId="S::patricia.keays@un.org::c6196559-bdbb-4a86-a5b7-05eec1c8f113" providerId="AD" clId="Web-{504EA76A-DFAB-2930-0BC7-CFBF25B79763}" dt="2023-10-30T17:34:11.304" v="26"/>
        <pc:sldMkLst>
          <pc:docMk/>
          <pc:sldMk cId="2476858360" sldId="261"/>
        </pc:sldMkLst>
      </pc:sldChg>
    </pc:docChg>
  </pc:docChgLst>
  <pc:docChgLst>
    <pc:chgData name="Patricia Keays" userId="S::patricia.keays@un.org::c6196559-bdbb-4a86-a5b7-05eec1c8f113" providerId="AD" clId="Web-{1C833251-72FA-75A4-6BF0-CC653E7EA326}"/>
    <pc:docChg chg="modSld">
      <pc:chgData name="Patricia Keays" userId="S::patricia.keays@un.org::c6196559-bdbb-4a86-a5b7-05eec1c8f113" providerId="AD" clId="Web-{1C833251-72FA-75A4-6BF0-CC653E7EA326}" dt="2023-11-06T23:58:51.044" v="1" actId="20577"/>
      <pc:docMkLst>
        <pc:docMk/>
      </pc:docMkLst>
      <pc:sldChg chg="modSp">
        <pc:chgData name="Patricia Keays" userId="S::patricia.keays@un.org::c6196559-bdbb-4a86-a5b7-05eec1c8f113" providerId="AD" clId="Web-{1C833251-72FA-75A4-6BF0-CC653E7EA326}" dt="2023-11-06T23:58:51.044" v="1" actId="20577"/>
        <pc:sldMkLst>
          <pc:docMk/>
          <pc:sldMk cId="1540209616" sldId="256"/>
        </pc:sldMkLst>
      </pc:sldChg>
    </pc:docChg>
  </pc:docChgLst>
  <pc:docChgLst>
    <pc:chgData name="Brian Connolly" userId="3cc0afaf-3fd4-49d4-98eb-f7451fca2ae1" providerId="ADAL" clId="{432ED638-D7BD-4B5E-8224-31DF97F82331}"/>
    <pc:docChg chg="undo custSel modSld modMainMaster">
      <pc:chgData name="Brian Connolly" userId="3cc0afaf-3fd4-49d4-98eb-f7451fca2ae1" providerId="ADAL" clId="{432ED638-D7BD-4B5E-8224-31DF97F82331}" dt="2023-10-26T16:07:25.206" v="169" actId="113"/>
      <pc:docMkLst>
        <pc:docMk/>
      </pc:docMkLst>
      <pc:sldMasterChg chg="modSp mod">
        <pc:chgData name="Brian Connolly" userId="3cc0afaf-3fd4-49d4-98eb-f7451fca2ae1" providerId="ADAL" clId="{432ED638-D7BD-4B5E-8224-31DF97F82331}" dt="2023-10-26T16:01:22.152" v="36" actId="1038"/>
        <pc:sldMasterMkLst>
          <pc:docMk/>
          <pc:sldMasterMk cId="4131813110" sldId="2147483648"/>
        </pc:sldMasterMkLst>
      </pc:sldMasterChg>
    </pc:docChg>
  </pc:docChgLst>
  <pc:docChgLst>
    <pc:chgData name="gemma@ruffino.co.uk" userId="S::urn:spo:guest#gemma@ruffino.co.uk::" providerId="AD" clId="Web-{65B75162-EB85-BA0D-C4A3-FFB53AF8EDD3}"/>
    <pc:docChg chg="modSld">
      <pc:chgData name="gemma@ruffino.co.uk" userId="S::urn:spo:guest#gemma@ruffino.co.uk::" providerId="AD" clId="Web-{65B75162-EB85-BA0D-C4A3-FFB53AF8EDD3}" dt="2024-12-16T21:22:50.902" v="5"/>
      <pc:docMkLst>
        <pc:docMk/>
      </pc:docMkLst>
      <pc:sldChg chg="modSp">
        <pc:chgData name="gemma@ruffino.co.uk" userId="S::urn:spo:guest#gemma@ruffino.co.uk::" providerId="AD" clId="Web-{65B75162-EB85-BA0D-C4A3-FFB53AF8EDD3}" dt="2024-12-16T21:16:45.645" v="1"/>
        <pc:sldMkLst>
          <pc:docMk/>
          <pc:sldMk cId="3900127704" sldId="263"/>
        </pc:sldMkLst>
      </pc:sldChg>
      <pc:sldChg chg="modSp">
        <pc:chgData name="gemma@ruffino.co.uk" userId="S::urn:spo:guest#gemma@ruffino.co.uk::" providerId="AD" clId="Web-{65B75162-EB85-BA0D-C4A3-FFB53AF8EDD3}" dt="2024-12-16T21:22:50.902" v="5"/>
        <pc:sldMkLst>
          <pc:docMk/>
          <pc:sldMk cId="4203273760" sldId="264"/>
        </pc:sldMkLst>
      </pc:sldChg>
    </pc:docChg>
  </pc:docChgLst>
  <pc:docChgLst>
    <pc:chgData name="Brian Connolly" userId="3cc0afaf-3fd4-49d4-98eb-f7451fca2ae1" providerId="ADAL" clId="{D87AE642-FB3A-463D-90C3-7BC6BFCCD305}"/>
    <pc:docChg chg="modSld modMainMaster">
      <pc:chgData name="Brian Connolly" userId="3cc0afaf-3fd4-49d4-98eb-f7451fca2ae1" providerId="ADAL" clId="{D87AE642-FB3A-463D-90C3-7BC6BFCCD305}" dt="2025-07-03T16:02:12.621" v="5" actId="1076"/>
      <pc:docMkLst>
        <pc:docMk/>
      </pc:docMkLst>
      <pc:sldChg chg="modSp mod">
        <pc:chgData name="Brian Connolly" userId="3cc0afaf-3fd4-49d4-98eb-f7451fca2ae1" providerId="ADAL" clId="{D87AE642-FB3A-463D-90C3-7BC6BFCCD305}" dt="2025-07-03T16:02:12.621" v="5" actId="1076"/>
        <pc:sldMkLst>
          <pc:docMk/>
          <pc:sldMk cId="4203273760" sldId="264"/>
        </pc:sldMkLst>
        <pc:graphicFrameChg chg="mod modGraphic">
          <ac:chgData name="Brian Connolly" userId="3cc0afaf-3fd4-49d4-98eb-f7451fca2ae1" providerId="ADAL" clId="{D87AE642-FB3A-463D-90C3-7BC6BFCCD305}" dt="2025-07-03T16:02:12.621" v="5" actId="1076"/>
          <ac:graphicFrameMkLst>
            <pc:docMk/>
            <pc:sldMk cId="4203273760" sldId="264"/>
            <ac:graphicFrameMk id="2" creationId="{51D0E108-9CF0-3F00-B022-1F7BBE05B245}"/>
          </ac:graphicFrameMkLst>
        </pc:graphicFrameChg>
      </pc:sldChg>
      <pc:sldMasterChg chg="modSp mod">
        <pc:chgData name="Brian Connolly" userId="3cc0afaf-3fd4-49d4-98eb-f7451fca2ae1" providerId="ADAL" clId="{D87AE642-FB3A-463D-90C3-7BC6BFCCD305}" dt="2025-07-03T16:01:59.640" v="3" actId="20577"/>
        <pc:sldMasterMkLst>
          <pc:docMk/>
          <pc:sldMasterMk cId="4131813110" sldId="2147483648"/>
        </pc:sldMasterMkLst>
        <pc:spChg chg="mod">
          <ac:chgData name="Brian Connolly" userId="3cc0afaf-3fd4-49d4-98eb-f7451fca2ae1" providerId="ADAL" clId="{D87AE642-FB3A-463D-90C3-7BC6BFCCD305}" dt="2025-07-03T16:01:59.640" v="3" actId="20577"/>
          <ac:spMkLst>
            <pc:docMk/>
            <pc:sldMasterMk cId="4131813110" sldId="2147483648"/>
            <ac:spMk id="3" creationId="{A28A3A57-EBA3-9AA8-A6CA-CDDD863B5621}"/>
          </ac:spMkLst>
        </pc:spChg>
        <pc:spChg chg="mod">
          <ac:chgData name="Brian Connolly" userId="3cc0afaf-3fd4-49d4-98eb-f7451fca2ae1" providerId="ADAL" clId="{D87AE642-FB3A-463D-90C3-7BC6BFCCD305}" dt="2025-07-03T16:01:53.731" v="0" actId="404"/>
          <ac:spMkLst>
            <pc:docMk/>
            <pc:sldMasterMk cId="4131813110" sldId="2147483648"/>
            <ac:spMk id="5" creationId="{B799B183-E2D3-EA58-20AA-FE92ED5405BB}"/>
          </ac:spMkLst>
        </pc:spChg>
      </pc:sldMasterChg>
    </pc:docChg>
  </pc:docChgLst>
  <pc:docChgLst>
    <pc:chgData name="Brian Connolly" userId="3cc0afaf-3fd4-49d4-98eb-f7451fca2ae1" providerId="ADAL" clId="{9142504B-40F7-44DA-8E81-8E14B18EB746}"/>
    <pc:docChg chg="modSld">
      <pc:chgData name="Brian Connolly" userId="3cc0afaf-3fd4-49d4-98eb-f7451fca2ae1" providerId="ADAL" clId="{9142504B-40F7-44DA-8E81-8E14B18EB746}" dt="2024-12-17T22:05:29.900" v="11" actId="1076"/>
      <pc:docMkLst>
        <pc:docMk/>
      </pc:docMkLst>
      <pc:sldChg chg="modSp mod">
        <pc:chgData name="Brian Connolly" userId="3cc0afaf-3fd4-49d4-98eb-f7451fca2ae1" providerId="ADAL" clId="{9142504B-40F7-44DA-8E81-8E14B18EB746}" dt="2024-12-17T22:04:56.341" v="0" actId="1076"/>
        <pc:sldMkLst>
          <pc:docMk/>
          <pc:sldMk cId="3900127704" sldId="263"/>
        </pc:sldMkLst>
      </pc:sldChg>
      <pc:sldChg chg="modSp mod">
        <pc:chgData name="Brian Connolly" userId="3cc0afaf-3fd4-49d4-98eb-f7451fca2ae1" providerId="ADAL" clId="{9142504B-40F7-44DA-8E81-8E14B18EB746}" dt="2024-12-17T22:05:18.223" v="9" actId="1076"/>
        <pc:sldMkLst>
          <pc:docMk/>
          <pc:sldMk cId="4203273760" sldId="264"/>
        </pc:sldMkLst>
      </pc:sldChg>
      <pc:sldChg chg="modSp mod">
        <pc:chgData name="Brian Connolly" userId="3cc0afaf-3fd4-49d4-98eb-f7451fca2ae1" providerId="ADAL" clId="{9142504B-40F7-44DA-8E81-8E14B18EB746}" dt="2024-12-17T22:05:29.900" v="11" actId="1076"/>
        <pc:sldMkLst>
          <pc:docMk/>
          <pc:sldMk cId="3894470662" sldId="265"/>
        </pc:sldMkLst>
      </pc:sldChg>
      <pc:sldChg chg="modSp mod">
        <pc:chgData name="Brian Connolly" userId="3cc0afaf-3fd4-49d4-98eb-f7451fca2ae1" providerId="ADAL" clId="{9142504B-40F7-44DA-8E81-8E14B18EB746}" dt="2024-12-17T22:05:27.491" v="10" actId="1076"/>
        <pc:sldMkLst>
          <pc:docMk/>
          <pc:sldMk cId="1550411757" sldId="266"/>
        </pc:sldMkLst>
      </pc:sldChg>
    </pc:docChg>
  </pc:docChgLst>
  <pc:docChgLst>
    <pc:chgData name="Brian Connolly" userId="3cc0afaf-3fd4-49d4-98eb-f7451fca2ae1" providerId="ADAL" clId="{7E77AD75-0C6C-4AB4-B0D5-DEE4A63B846F}"/>
    <pc:docChg chg="undo custSel addSld delSld modSld sldOrd modMainMaster">
      <pc:chgData name="Brian Connolly" userId="3cc0afaf-3fd4-49d4-98eb-f7451fca2ae1" providerId="ADAL" clId="{7E77AD75-0C6C-4AB4-B0D5-DEE4A63B846F}" dt="2024-08-20T19:51:51.188" v="343" actId="1076"/>
      <pc:docMkLst>
        <pc:docMk/>
      </pc:docMkLst>
      <pc:sldChg chg="modSp add mod setBg">
        <pc:chgData name="Brian Connolly" userId="3cc0afaf-3fd4-49d4-98eb-f7451fca2ae1" providerId="ADAL" clId="{7E77AD75-0C6C-4AB4-B0D5-DEE4A63B846F}" dt="2024-08-20T18:19:10.707" v="189" actId="20577"/>
        <pc:sldMkLst>
          <pc:docMk/>
          <pc:sldMk cId="3900127704" sldId="263"/>
        </pc:sldMkLst>
      </pc:sldChg>
      <pc:sldChg chg="modSp add mod">
        <pc:chgData name="Brian Connolly" userId="3cc0afaf-3fd4-49d4-98eb-f7451fca2ae1" providerId="ADAL" clId="{7E77AD75-0C6C-4AB4-B0D5-DEE4A63B846F}" dt="2024-08-20T18:23:08.705" v="217" actId="948"/>
        <pc:sldMkLst>
          <pc:docMk/>
          <pc:sldMk cId="4203273760" sldId="264"/>
        </pc:sldMkLst>
      </pc:sldChg>
      <pc:sldChg chg="addSp delSp modSp add mod">
        <pc:chgData name="Brian Connolly" userId="3cc0afaf-3fd4-49d4-98eb-f7451fca2ae1" providerId="ADAL" clId="{7E77AD75-0C6C-4AB4-B0D5-DEE4A63B846F}" dt="2024-08-20T19:51:51.188" v="343" actId="1076"/>
        <pc:sldMkLst>
          <pc:docMk/>
          <pc:sldMk cId="3894470662" sldId="265"/>
        </pc:sldMkLst>
      </pc:sldChg>
      <pc:sldChg chg="modSp add mod ord">
        <pc:chgData name="Brian Connolly" userId="3cc0afaf-3fd4-49d4-98eb-f7451fca2ae1" providerId="ADAL" clId="{7E77AD75-0C6C-4AB4-B0D5-DEE4A63B846F}" dt="2024-08-20T19:10:24.292" v="279"/>
        <pc:sldMkLst>
          <pc:docMk/>
          <pc:sldMk cId="1550411757" sldId="266"/>
        </pc:sldMkLst>
      </pc:sldChg>
      <pc:sldMasterChg chg="addSp delSp modSp mod modSldLayout">
        <pc:chgData name="Brian Connolly" userId="3cc0afaf-3fd4-49d4-98eb-f7451fca2ae1" providerId="ADAL" clId="{7E77AD75-0C6C-4AB4-B0D5-DEE4A63B846F}" dt="2024-08-20T18:18:15.118" v="175" actId="121"/>
        <pc:sldMasterMkLst>
          <pc:docMk/>
          <pc:sldMasterMk cId="4131813110" sldId="2147483648"/>
        </pc:sldMasterMkLst>
        <pc:sldLayoutChg chg="delSp mod">
          <pc:chgData name="Brian Connolly" userId="3cc0afaf-3fd4-49d4-98eb-f7451fca2ae1" providerId="ADAL" clId="{7E77AD75-0C6C-4AB4-B0D5-DEE4A63B846F}" dt="2024-08-20T18:16:45.932" v="110" actId="478"/>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BBF18831-1771-4576-BF8C-5B52A6B5F63E}"/>
    <pc:docChg chg="undo custSel addSld delSld modSld">
      <pc:chgData name="Brian Connolly" userId="3cc0afaf-3fd4-49d4-98eb-f7451fca2ae1" providerId="ADAL" clId="{BBF18831-1771-4576-BF8C-5B52A6B5F63E}" dt="2024-03-06T17:59:57.542" v="6365" actId="20577"/>
      <pc:docMkLst>
        <pc:docMk/>
      </pc:docMkLst>
      <pc:sldChg chg="modSp add del mod">
        <pc:chgData name="Brian Connolly" userId="3cc0afaf-3fd4-49d4-98eb-f7451fca2ae1" providerId="ADAL" clId="{BBF18831-1771-4576-BF8C-5B52A6B5F63E}" dt="2024-03-06T15:50:27.564" v="2041" actId="6549"/>
        <pc:sldMkLst>
          <pc:docMk/>
          <pc:sldMk cId="1540209616" sldId="256"/>
        </pc:sldMkLst>
      </pc:sldChg>
      <pc:sldChg chg="addSp modSp add mod">
        <pc:chgData name="Brian Connolly" userId="3cc0afaf-3fd4-49d4-98eb-f7451fca2ae1" providerId="ADAL" clId="{BBF18831-1771-4576-BF8C-5B52A6B5F63E}" dt="2024-03-06T15:18:35.975" v="1363" actId="404"/>
        <pc:sldMkLst>
          <pc:docMk/>
          <pc:sldMk cId="3151818302" sldId="257"/>
        </pc:sldMkLst>
      </pc:sldChg>
      <pc:sldChg chg="modSp add mod">
        <pc:chgData name="Brian Connolly" userId="3cc0afaf-3fd4-49d4-98eb-f7451fca2ae1" providerId="ADAL" clId="{BBF18831-1771-4576-BF8C-5B52A6B5F63E}" dt="2024-03-06T15:22:54.659" v="1699" actId="20577"/>
        <pc:sldMkLst>
          <pc:docMk/>
          <pc:sldMk cId="1429391898" sldId="258"/>
        </pc:sldMkLst>
      </pc:sldChg>
      <pc:sldChg chg="modSp add mod">
        <pc:chgData name="Brian Connolly" userId="3cc0afaf-3fd4-49d4-98eb-f7451fca2ae1" providerId="ADAL" clId="{BBF18831-1771-4576-BF8C-5B52A6B5F63E}" dt="2024-03-06T15:38:37.155" v="1875" actId="20577"/>
        <pc:sldMkLst>
          <pc:docMk/>
          <pc:sldMk cId="4177977453" sldId="259"/>
        </pc:sldMkLst>
      </pc:sldChg>
      <pc:sldChg chg="modSp add mod">
        <pc:chgData name="Brian Connolly" userId="3cc0afaf-3fd4-49d4-98eb-f7451fca2ae1" providerId="ADAL" clId="{BBF18831-1771-4576-BF8C-5B52A6B5F63E}" dt="2024-03-06T16:02:41.263" v="2292" actId="20577"/>
        <pc:sldMkLst>
          <pc:docMk/>
          <pc:sldMk cId="3426593415" sldId="260"/>
        </pc:sldMkLst>
      </pc:sldChg>
      <pc:sldChg chg="delSp modSp add mod">
        <pc:chgData name="Brian Connolly" userId="3cc0afaf-3fd4-49d4-98eb-f7451fca2ae1" providerId="ADAL" clId="{BBF18831-1771-4576-BF8C-5B52A6B5F63E}" dt="2024-03-06T16:34:33.585" v="2716" actId="14100"/>
        <pc:sldMkLst>
          <pc:docMk/>
          <pc:sldMk cId="2610093527" sldId="261"/>
        </pc:sldMkLst>
      </pc:sldChg>
      <pc:sldChg chg="addSp modSp add mod">
        <pc:chgData name="Brian Connolly" userId="3cc0afaf-3fd4-49d4-98eb-f7451fca2ae1" providerId="ADAL" clId="{BBF18831-1771-4576-BF8C-5B52A6B5F63E}" dt="2024-03-06T16:55:22.595" v="3204" actId="1076"/>
        <pc:sldMkLst>
          <pc:docMk/>
          <pc:sldMk cId="2693631232" sldId="262"/>
        </pc:sldMkLst>
      </pc:sldChg>
      <pc:sldChg chg="addSp delSp modSp add mod">
        <pc:chgData name="Brian Connolly" userId="3cc0afaf-3fd4-49d4-98eb-f7451fca2ae1" providerId="ADAL" clId="{BBF18831-1771-4576-BF8C-5B52A6B5F63E}" dt="2024-03-06T17:09:31.526" v="3930" actId="208"/>
        <pc:sldMkLst>
          <pc:docMk/>
          <pc:sldMk cId="110922501" sldId="263"/>
        </pc:sldMkLst>
      </pc:sldChg>
      <pc:sldChg chg="addSp delSp modSp add mod">
        <pc:chgData name="Brian Connolly" userId="3cc0afaf-3fd4-49d4-98eb-f7451fca2ae1" providerId="ADAL" clId="{BBF18831-1771-4576-BF8C-5B52A6B5F63E}" dt="2024-03-06T17:22:26.831" v="5007" actId="1076"/>
        <pc:sldMkLst>
          <pc:docMk/>
          <pc:sldMk cId="2607413192" sldId="264"/>
        </pc:sldMkLst>
      </pc:sldChg>
      <pc:sldChg chg="del">
        <pc:chgData name="Brian Connolly" userId="3cc0afaf-3fd4-49d4-98eb-f7451fca2ae1" providerId="ADAL" clId="{BBF18831-1771-4576-BF8C-5B52A6B5F63E}" dt="2024-03-06T15:14:39.072" v="877" actId="47"/>
        <pc:sldMkLst>
          <pc:docMk/>
          <pc:sldMk cId="3613842400" sldId="265"/>
        </pc:sldMkLst>
      </pc:sldChg>
      <pc:sldChg chg="addSp delSp modSp add mod">
        <pc:chgData name="Brian Connolly" userId="3cc0afaf-3fd4-49d4-98eb-f7451fca2ae1" providerId="ADAL" clId="{BBF18831-1771-4576-BF8C-5B52A6B5F63E}" dt="2024-03-06T17:30:24.358" v="5411" actId="1076"/>
        <pc:sldMkLst>
          <pc:docMk/>
          <pc:sldMk cId="4263342208" sldId="265"/>
        </pc:sldMkLst>
      </pc:sldChg>
      <pc:sldChg chg="delSp modSp add mod">
        <pc:chgData name="Brian Connolly" userId="3cc0afaf-3fd4-49d4-98eb-f7451fca2ae1" providerId="ADAL" clId="{BBF18831-1771-4576-BF8C-5B52A6B5F63E}" dt="2024-03-06T17:35:38.387" v="5697" actId="313"/>
        <pc:sldMkLst>
          <pc:docMk/>
          <pc:sldMk cId="2426690741" sldId="266"/>
        </pc:sldMkLst>
      </pc:sldChg>
      <pc:sldChg chg="del">
        <pc:chgData name="Brian Connolly" userId="3cc0afaf-3fd4-49d4-98eb-f7451fca2ae1" providerId="ADAL" clId="{BBF18831-1771-4576-BF8C-5B52A6B5F63E}" dt="2024-03-06T15:14:39.558" v="878" actId="47"/>
        <pc:sldMkLst>
          <pc:docMk/>
          <pc:sldMk cId="3973260029" sldId="266"/>
        </pc:sldMkLst>
      </pc:sldChg>
      <pc:sldChg chg="del">
        <pc:chgData name="Brian Connolly" userId="3cc0afaf-3fd4-49d4-98eb-f7451fca2ae1" providerId="ADAL" clId="{BBF18831-1771-4576-BF8C-5B52A6B5F63E}" dt="2024-03-06T15:14:39.604" v="879" actId="47"/>
        <pc:sldMkLst>
          <pc:docMk/>
          <pc:sldMk cId="3323515488" sldId="267"/>
        </pc:sldMkLst>
      </pc:sldChg>
      <pc:sldChg chg="addSp delSp modSp add mod">
        <pc:chgData name="Brian Connolly" userId="3cc0afaf-3fd4-49d4-98eb-f7451fca2ae1" providerId="ADAL" clId="{BBF18831-1771-4576-BF8C-5B52A6B5F63E}" dt="2024-03-06T17:59:57.542" v="6365" actId="20577"/>
        <pc:sldMkLst>
          <pc:docMk/>
          <pc:sldMk cId="3339960948" sldId="267"/>
        </pc:sldMkLst>
      </pc:sldChg>
      <pc:sldChg chg="del">
        <pc:chgData name="Brian Connolly" userId="3cc0afaf-3fd4-49d4-98eb-f7451fca2ae1" providerId="ADAL" clId="{BBF18831-1771-4576-BF8C-5B52A6B5F63E}" dt="2024-03-06T15:14:39.636" v="880" actId="47"/>
        <pc:sldMkLst>
          <pc:docMk/>
          <pc:sldMk cId="676928345" sldId="268"/>
        </pc:sldMkLst>
      </pc:sldChg>
      <pc:sldChg chg="del">
        <pc:chgData name="Brian Connolly" userId="3cc0afaf-3fd4-49d4-98eb-f7451fca2ae1" providerId="ADAL" clId="{BBF18831-1771-4576-BF8C-5B52A6B5F63E}" dt="2024-03-06T15:14:39.658" v="881" actId="47"/>
        <pc:sldMkLst>
          <pc:docMk/>
          <pc:sldMk cId="1723229362" sldId="269"/>
        </pc:sldMkLst>
      </pc:sldChg>
      <pc:sldChg chg="del">
        <pc:chgData name="Brian Connolly" userId="3cc0afaf-3fd4-49d4-98eb-f7451fca2ae1" providerId="ADAL" clId="{BBF18831-1771-4576-BF8C-5B52A6B5F63E}" dt="2024-03-06T15:14:39.685" v="882" actId="47"/>
        <pc:sldMkLst>
          <pc:docMk/>
          <pc:sldMk cId="3483059787" sldId="270"/>
        </pc:sldMkLst>
      </pc:sldChg>
      <pc:sldChg chg="del">
        <pc:chgData name="Brian Connolly" userId="3cc0afaf-3fd4-49d4-98eb-f7451fca2ae1" providerId="ADAL" clId="{BBF18831-1771-4576-BF8C-5B52A6B5F63E}" dt="2024-03-06T15:14:39.708" v="883" actId="47"/>
        <pc:sldMkLst>
          <pc:docMk/>
          <pc:sldMk cId="3602001134" sldId="271"/>
        </pc:sldMkLst>
      </pc:sldChg>
      <pc:sldChg chg="del">
        <pc:chgData name="Brian Connolly" userId="3cc0afaf-3fd4-49d4-98eb-f7451fca2ae1" providerId="ADAL" clId="{BBF18831-1771-4576-BF8C-5B52A6B5F63E}" dt="2024-03-06T15:14:39.758" v="884" actId="47"/>
        <pc:sldMkLst>
          <pc:docMk/>
          <pc:sldMk cId="3662619226" sldId="272"/>
        </pc:sldMkLst>
      </pc:sldChg>
      <pc:sldChg chg="del">
        <pc:chgData name="Brian Connolly" userId="3cc0afaf-3fd4-49d4-98eb-f7451fca2ae1" providerId="ADAL" clId="{BBF18831-1771-4576-BF8C-5B52A6B5F63E}" dt="2024-03-06T15:14:39.794" v="885" actId="47"/>
        <pc:sldMkLst>
          <pc:docMk/>
          <pc:sldMk cId="1196943767" sldId="273"/>
        </pc:sldMkLst>
      </pc:sldChg>
    </pc:docChg>
  </pc:docChgLst>
  <pc:docChgLst>
    <pc:chgData name="Lotta Hagman" userId="d6416cb5-e18c-4783-84b1-dc0e5cd678ba" providerId="ADAL" clId="{C6CAF404-C737-4A35-BD00-AC676D328ACD}"/>
    <pc:docChg chg="modSld">
      <pc:chgData name="Lotta Hagman" userId="d6416cb5-e18c-4783-84b1-dc0e5cd678ba" providerId="ADAL" clId="{C6CAF404-C737-4A35-BD00-AC676D328ACD}" dt="2024-10-04T07:24:32.924" v="6" actId="20577"/>
      <pc:docMkLst>
        <pc:docMk/>
      </pc:docMkLst>
      <pc:sldChg chg="modSp mod">
        <pc:chgData name="Lotta Hagman" userId="d6416cb5-e18c-4783-84b1-dc0e5cd678ba" providerId="ADAL" clId="{C6CAF404-C737-4A35-BD00-AC676D328ACD}" dt="2024-10-04T07:24:32.924" v="6" actId="20577"/>
        <pc:sldMkLst>
          <pc:docMk/>
          <pc:sldMk cId="4203273760" sldId="264"/>
        </pc:sldMkLst>
      </pc:sldChg>
    </pc:docChg>
  </pc:docChgLst>
  <pc:docChgLst>
    <pc:chgData name="Brian Connolly" userId="3cc0afaf-3fd4-49d4-98eb-f7451fca2ae1" providerId="ADAL" clId="{21604560-29EE-4588-8EDF-26B4EF00ED08}"/>
    <pc:docChg chg="custSel modSld modMainMaster">
      <pc:chgData name="Brian Connolly" userId="3cc0afaf-3fd4-49d4-98eb-f7451fca2ae1" providerId="ADAL" clId="{21604560-29EE-4588-8EDF-26B4EF00ED08}" dt="2024-04-26T20:50:44.338" v="26" actId="404"/>
      <pc:docMkLst>
        <pc:docMk/>
      </pc:docMkLst>
      <pc:sldChg chg="delSp modSp mod">
        <pc:chgData name="Brian Connolly" userId="3cc0afaf-3fd4-49d4-98eb-f7451fca2ae1" providerId="ADAL" clId="{21604560-29EE-4588-8EDF-26B4EF00ED08}" dt="2024-04-26T20:49:59.634" v="6" actId="478"/>
        <pc:sldMkLst>
          <pc:docMk/>
          <pc:sldMk cId="3151818302" sldId="257"/>
        </pc:sldMkLst>
      </pc:sldChg>
      <pc:sldChg chg="delSp modSp mod">
        <pc:chgData name="Brian Connolly" userId="3cc0afaf-3fd4-49d4-98eb-f7451fca2ae1" providerId="ADAL" clId="{21604560-29EE-4588-8EDF-26B4EF00ED08}" dt="2024-04-26T20:50:03.929" v="8" actId="478"/>
        <pc:sldMkLst>
          <pc:docMk/>
          <pc:sldMk cId="1429391898" sldId="258"/>
        </pc:sldMkLst>
      </pc:sldChg>
      <pc:sldChg chg="delSp modSp mod">
        <pc:chgData name="Brian Connolly" userId="3cc0afaf-3fd4-49d4-98eb-f7451fca2ae1" providerId="ADAL" clId="{21604560-29EE-4588-8EDF-26B4EF00ED08}" dt="2024-04-26T20:50:13.562" v="12" actId="478"/>
        <pc:sldMkLst>
          <pc:docMk/>
          <pc:sldMk cId="4177977453" sldId="259"/>
        </pc:sldMkLst>
      </pc:sldChg>
      <pc:sldChg chg="delSp modSp mod">
        <pc:chgData name="Brian Connolly" userId="3cc0afaf-3fd4-49d4-98eb-f7451fca2ae1" providerId="ADAL" clId="{21604560-29EE-4588-8EDF-26B4EF00ED08}" dt="2024-04-26T20:50:09.148" v="10" actId="478"/>
        <pc:sldMkLst>
          <pc:docMk/>
          <pc:sldMk cId="3426593415" sldId="260"/>
        </pc:sldMkLst>
      </pc:sldChg>
      <pc:sldChg chg="delSp modSp mod">
        <pc:chgData name="Brian Connolly" userId="3cc0afaf-3fd4-49d4-98eb-f7451fca2ae1" providerId="ADAL" clId="{21604560-29EE-4588-8EDF-26B4EF00ED08}" dt="2024-04-26T20:50:18.609" v="14" actId="404"/>
        <pc:sldMkLst>
          <pc:docMk/>
          <pc:sldMk cId="2610093527" sldId="261"/>
        </pc:sldMkLst>
      </pc:sldChg>
      <pc:sldChg chg="delSp modSp mod">
        <pc:chgData name="Brian Connolly" userId="3cc0afaf-3fd4-49d4-98eb-f7451fca2ae1" providerId="ADAL" clId="{21604560-29EE-4588-8EDF-26B4EF00ED08}" dt="2024-04-26T20:50:22.546" v="16" actId="404"/>
        <pc:sldMkLst>
          <pc:docMk/>
          <pc:sldMk cId="2693631232" sldId="262"/>
        </pc:sldMkLst>
      </pc:sldChg>
      <pc:sldChg chg="delSp modSp mod">
        <pc:chgData name="Brian Connolly" userId="3cc0afaf-3fd4-49d4-98eb-f7451fca2ae1" providerId="ADAL" clId="{21604560-29EE-4588-8EDF-26B4EF00ED08}" dt="2024-04-26T20:50:27.042" v="18" actId="478"/>
        <pc:sldMkLst>
          <pc:docMk/>
          <pc:sldMk cId="110922501" sldId="263"/>
        </pc:sldMkLst>
      </pc:sldChg>
      <pc:sldChg chg="delSp modSp mod">
        <pc:chgData name="Brian Connolly" userId="3cc0afaf-3fd4-49d4-98eb-f7451fca2ae1" providerId="ADAL" clId="{21604560-29EE-4588-8EDF-26B4EF00ED08}" dt="2024-04-26T20:50:30.849" v="20" actId="404"/>
        <pc:sldMkLst>
          <pc:docMk/>
          <pc:sldMk cId="2607413192" sldId="264"/>
        </pc:sldMkLst>
      </pc:sldChg>
      <pc:sldChg chg="delSp modSp mod">
        <pc:chgData name="Brian Connolly" userId="3cc0afaf-3fd4-49d4-98eb-f7451fca2ae1" providerId="ADAL" clId="{21604560-29EE-4588-8EDF-26B4EF00ED08}" dt="2024-04-26T20:50:34.622" v="22" actId="478"/>
        <pc:sldMkLst>
          <pc:docMk/>
          <pc:sldMk cId="4263342208" sldId="265"/>
        </pc:sldMkLst>
      </pc:sldChg>
      <pc:sldChg chg="delSp modSp mod">
        <pc:chgData name="Brian Connolly" userId="3cc0afaf-3fd4-49d4-98eb-f7451fca2ae1" providerId="ADAL" clId="{21604560-29EE-4588-8EDF-26B4EF00ED08}" dt="2024-04-26T20:50:39.220" v="24" actId="404"/>
        <pc:sldMkLst>
          <pc:docMk/>
          <pc:sldMk cId="2426690741" sldId="266"/>
        </pc:sldMkLst>
      </pc:sldChg>
      <pc:sldChg chg="delSp modSp mod">
        <pc:chgData name="Brian Connolly" userId="3cc0afaf-3fd4-49d4-98eb-f7451fca2ae1" providerId="ADAL" clId="{21604560-29EE-4588-8EDF-26B4EF00ED08}" dt="2024-04-26T20:50:44.338" v="26" actId="404"/>
        <pc:sldMkLst>
          <pc:docMk/>
          <pc:sldMk cId="3339960948" sldId="267"/>
        </pc:sldMkLst>
      </pc:sldChg>
      <pc:sldMasterChg chg="modSldLayout">
        <pc:chgData name="Brian Connolly" userId="3cc0afaf-3fd4-49d4-98eb-f7451fca2ae1" providerId="ADAL" clId="{21604560-29EE-4588-8EDF-26B4EF00ED08}" dt="2024-04-26T20:49:54.018" v="4"/>
        <pc:sldMasterMkLst>
          <pc:docMk/>
          <pc:sldMasterMk cId="4131813110" sldId="2147483648"/>
        </pc:sldMasterMkLst>
        <pc:sldLayoutChg chg="addSp modSp">
          <pc:chgData name="Brian Connolly" userId="3cc0afaf-3fd4-49d4-98eb-f7451fca2ae1" providerId="ADAL" clId="{21604560-29EE-4588-8EDF-26B4EF00ED08}" dt="2024-04-26T20:49:54.018" v="4"/>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BA41720D-AC32-4651-8282-F77DF353013F}"/>
    <pc:docChg chg="modSld">
      <pc:chgData name="Brian Connolly" userId="3cc0afaf-3fd4-49d4-98eb-f7451fca2ae1" providerId="ADAL" clId="{BA41720D-AC32-4651-8282-F77DF353013F}" dt="2024-10-02T09:05:54.440" v="42" actId="20577"/>
      <pc:docMkLst>
        <pc:docMk/>
      </pc:docMkLst>
      <pc:sldChg chg="modSp mod">
        <pc:chgData name="Brian Connolly" userId="3cc0afaf-3fd4-49d4-98eb-f7451fca2ae1" providerId="ADAL" clId="{BA41720D-AC32-4651-8282-F77DF353013F}" dt="2024-10-02T09:05:54.440" v="42" actId="20577"/>
        <pc:sldMkLst>
          <pc:docMk/>
          <pc:sldMk cId="3894470662" sldId="265"/>
        </pc:sldMkLst>
      </pc:sldChg>
      <pc:sldChg chg="modSp mod">
        <pc:chgData name="Brian Connolly" userId="3cc0afaf-3fd4-49d4-98eb-f7451fca2ae1" providerId="ADAL" clId="{BA41720D-AC32-4651-8282-F77DF353013F}" dt="2024-10-02T09:04:06.727" v="30" actId="6549"/>
        <pc:sldMkLst>
          <pc:docMk/>
          <pc:sldMk cId="798012927" sldId="278"/>
        </pc:sldMkLst>
      </pc:sldChg>
      <pc:sldChg chg="modSp mod">
        <pc:chgData name="Brian Connolly" userId="3cc0afaf-3fd4-49d4-98eb-f7451fca2ae1" providerId="ADAL" clId="{BA41720D-AC32-4651-8282-F77DF353013F}" dt="2024-10-02T09:05:21.578" v="34" actId="20577"/>
        <pc:sldMkLst>
          <pc:docMk/>
          <pc:sldMk cId="2399830042" sldId="325"/>
        </pc:sldMkLst>
      </pc:sldChg>
    </pc:docChg>
  </pc:docChgLst>
  <pc:docChgLst>
    <pc:chgData name="Brian Connolly" userId="3cc0afaf-3fd4-49d4-98eb-f7451fca2ae1" providerId="ADAL" clId="{F739A099-6154-455E-9463-470EE4FD34B8}"/>
    <pc:docChg chg="undo custSel delSld modSld modMainMaster">
      <pc:chgData name="Brian Connolly" userId="3cc0afaf-3fd4-49d4-98eb-f7451fca2ae1" providerId="ADAL" clId="{F739A099-6154-455E-9463-470EE4FD34B8}" dt="2023-10-31T16:44:15.155" v="1129" actId="14100"/>
      <pc:docMkLst>
        <pc:docMk/>
      </pc:docMkLst>
      <pc:sldChg chg="modSp mod delCm modCm">
        <pc:chgData name="Brian Connolly" userId="3cc0afaf-3fd4-49d4-98eb-f7451fca2ae1" providerId="ADAL" clId="{F739A099-6154-455E-9463-470EE4FD34B8}" dt="2023-10-31T16:20:52.084" v="273" actId="14100"/>
        <pc:sldMkLst>
          <pc:docMk/>
          <pc:sldMk cId="1540209616" sldId="256"/>
        </pc:sldMkLst>
        <pc:extLst>
          <p:ext xmlns:p="http://schemas.openxmlformats.org/presentationml/2006/main" uri="{D6D511B9-2390-475A-947B-AFAB55BFBCF1}">
            <pc226:cmChg xmlns:pc226="http://schemas.microsoft.com/office/powerpoint/2022/06/main/command" chg="del">
              <pc226:chgData name="Brian Connolly" userId="3cc0afaf-3fd4-49d4-98eb-f7451fca2ae1" providerId="ADAL" clId="{F739A099-6154-455E-9463-470EE4FD34B8}" dt="2023-10-31T16:20:28.898" v="270"/>
              <pc2:cmMkLst xmlns:pc2="http://schemas.microsoft.com/office/powerpoint/2019/9/main/command">
                <pc:docMk/>
                <pc:sldMk cId="1540209616" sldId="256"/>
                <pc2:cmMk id="{07601908-318D-4521-B818-B54670165D7E}"/>
              </pc2:cmMkLst>
              <pc226:cmRplyChg chg="add">
                <pc226:chgData name="Brian Connolly" userId="3cc0afaf-3fd4-49d4-98eb-f7451fca2ae1" providerId="ADAL" clId="{F739A099-6154-455E-9463-470EE4FD34B8}" dt="2023-10-31T14:37:29.667" v="169"/>
                <pc2:cmRplyMkLst xmlns:pc2="http://schemas.microsoft.com/office/powerpoint/2019/9/main/command">
                  <pc:docMk/>
                  <pc:sldMk cId="1540209616" sldId="256"/>
                  <pc2:cmMk id="{07601908-318D-4521-B818-B54670165D7E}"/>
                  <pc2:cmRplyMk id="{C71F9D57-F5C1-47EB-A560-2C6013FBF310}"/>
                </pc2:cmRplyMkLst>
              </pc226:cmRplyChg>
              <pc226:cmRplyChg chg="add mod">
                <pc226:chgData name="Brian Connolly" userId="3cc0afaf-3fd4-49d4-98eb-f7451fca2ae1" providerId="ADAL" clId="{F739A099-6154-455E-9463-470EE4FD34B8}" dt="2023-10-31T14:07:03.863" v="5"/>
                <pc2:cmRplyMkLst xmlns:pc2="http://schemas.microsoft.com/office/powerpoint/2019/9/main/command">
                  <pc:docMk/>
                  <pc:sldMk cId="1540209616" sldId="256"/>
                  <pc2:cmMk id="{07601908-318D-4521-B818-B54670165D7E}"/>
                  <pc2:cmRplyMk id="{835F74B9-62CC-48C7-9DD8-0DAC199561A9}"/>
                </pc2:cmRplyMkLst>
              </pc226:cmRplyChg>
            </pc226:cmChg>
          </p:ext>
        </pc:extLst>
      </pc:sldChg>
      <pc:sldChg chg="addSp delSp modSp mod">
        <pc:chgData name="Brian Connolly" userId="3cc0afaf-3fd4-49d4-98eb-f7451fca2ae1" providerId="ADAL" clId="{F739A099-6154-455E-9463-470EE4FD34B8}" dt="2023-10-31T14:37:38.379" v="171" actId="1076"/>
        <pc:sldMkLst>
          <pc:docMk/>
          <pc:sldMk cId="2169450090" sldId="257"/>
        </pc:sldMkLst>
      </pc:sldChg>
      <pc:sldChg chg="addSp delSp modSp del mod modCm">
        <pc:chgData name="Brian Connolly" userId="3cc0afaf-3fd4-49d4-98eb-f7451fca2ae1" providerId="ADAL" clId="{F739A099-6154-455E-9463-470EE4FD34B8}" dt="2023-10-31T16:30:30.766" v="580" actId="2696"/>
        <pc:sldMkLst>
          <pc:docMk/>
          <pc:sldMk cId="1021357715" sldId="258"/>
        </pc:sldMkLst>
        <pc:extLst>
          <p:ext xmlns:p="http://schemas.openxmlformats.org/presentationml/2006/main" uri="{D6D511B9-2390-475A-947B-AFAB55BFBCF1}">
            <pc226:cmChg xmlns:pc226="http://schemas.microsoft.com/office/powerpoint/2022/06/main/command" chg="">
              <pc226:chgData name="Brian Connolly" userId="3cc0afaf-3fd4-49d4-98eb-f7451fca2ae1" providerId="ADAL" clId="{F739A099-6154-455E-9463-470EE4FD34B8}" dt="2023-10-31T14:08:02.930" v="8"/>
              <pc2:cmMkLst xmlns:pc2="http://schemas.microsoft.com/office/powerpoint/2019/9/main/command">
                <pc:docMk/>
                <pc:sldMk cId="1021357715" sldId="258"/>
                <pc2:cmMk id="{A26EEC34-D3B0-430D-8EE1-760679BCA41A}"/>
              </pc2:cmMkLst>
              <pc226:cmRplyChg chg="add">
                <pc226:chgData name="Brian Connolly" userId="3cc0afaf-3fd4-49d4-98eb-f7451fca2ae1" providerId="ADAL" clId="{F739A099-6154-455E-9463-470EE4FD34B8}" dt="2023-10-31T14:08:02.930" v="8"/>
                <pc2:cmRplyMkLst xmlns:pc2="http://schemas.microsoft.com/office/powerpoint/2019/9/main/command">
                  <pc:docMk/>
                  <pc:sldMk cId="1021357715" sldId="258"/>
                  <pc2:cmMk id="{A26EEC34-D3B0-430D-8EE1-760679BCA41A}"/>
                  <pc2:cmRplyMk id="{595A6D97-FE8E-4340-9A92-3600C2A1C900}"/>
                </pc2:cmRplyMkLst>
              </pc226:cmRplyChg>
            </pc226:cmChg>
          </p:ext>
        </pc:extLst>
      </pc:sldChg>
      <pc:sldChg chg="addSp delSp modSp mod">
        <pc:chgData name="Brian Connolly" userId="3cc0afaf-3fd4-49d4-98eb-f7451fca2ae1" providerId="ADAL" clId="{F739A099-6154-455E-9463-470EE4FD34B8}" dt="2023-10-31T16:38:36.860" v="644" actId="14100"/>
        <pc:sldMkLst>
          <pc:docMk/>
          <pc:sldMk cId="900257663" sldId="259"/>
        </pc:sldMkLst>
      </pc:sldChg>
      <pc:sldChg chg="addSp delSp modSp mod">
        <pc:chgData name="Brian Connolly" userId="3cc0afaf-3fd4-49d4-98eb-f7451fca2ae1" providerId="ADAL" clId="{F739A099-6154-455E-9463-470EE4FD34B8}" dt="2023-10-31T16:43:13.512" v="925" actId="6549"/>
        <pc:sldMkLst>
          <pc:docMk/>
          <pc:sldMk cId="3146518730" sldId="260"/>
        </pc:sldMkLst>
      </pc:sldChg>
      <pc:sldChg chg="addSp delSp modSp mod">
        <pc:chgData name="Brian Connolly" userId="3cc0afaf-3fd4-49d4-98eb-f7451fca2ae1" providerId="ADAL" clId="{F739A099-6154-455E-9463-470EE4FD34B8}" dt="2023-10-31T16:44:15.155" v="1129" actId="14100"/>
        <pc:sldMkLst>
          <pc:docMk/>
          <pc:sldMk cId="2476858360" sldId="261"/>
        </pc:sldMkLst>
      </pc:sldChg>
      <pc:sldChg chg="addSp delSp modSp mod delAnim modAnim">
        <pc:chgData name="Brian Connolly" userId="3cc0afaf-3fd4-49d4-98eb-f7451fca2ae1" providerId="ADAL" clId="{F739A099-6154-455E-9463-470EE4FD34B8}" dt="2023-10-31T16:31:31.313" v="586" actId="207"/>
        <pc:sldMkLst>
          <pc:docMk/>
          <pc:sldMk cId="1310923626" sldId="262"/>
        </pc:sldMkLst>
      </pc:sldChg>
      <pc:sldMasterChg chg="modSp mod modSldLayout">
        <pc:chgData name="Brian Connolly" userId="3cc0afaf-3fd4-49d4-98eb-f7451fca2ae1" providerId="ADAL" clId="{F739A099-6154-455E-9463-470EE4FD34B8}" dt="2023-10-31T16:34:16.263" v="614" actId="1038"/>
        <pc:sldMasterMkLst>
          <pc:docMk/>
          <pc:sldMasterMk cId="4131813110" sldId="2147483648"/>
        </pc:sldMasterMkLst>
        <pc:sldLayoutChg chg="modSp mod">
          <pc:chgData name="Brian Connolly" userId="3cc0afaf-3fd4-49d4-98eb-f7451fca2ae1" providerId="ADAL" clId="{F739A099-6154-455E-9463-470EE4FD34B8}" dt="2023-10-31T16:34:16.263" v="614" actId="1038"/>
          <pc:sldLayoutMkLst>
            <pc:docMk/>
            <pc:sldMasterMk cId="4131813110" sldId="2147483648"/>
            <pc:sldLayoutMk cId="836563147" sldId="214748364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7/3/2025</a:t>
            </a:fld>
            <a:endParaRPr lang="en-US"/>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7/3/2025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a:t>
            </a:fld>
            <a:endParaRPr lang="en-US"/>
          </a:p>
        </p:txBody>
      </p:sp>
    </p:spTree>
    <p:extLst>
      <p:ext uri="{BB962C8B-B14F-4D97-AF65-F5344CB8AC3E}">
        <p14:creationId xmlns:p14="http://schemas.microsoft.com/office/powerpoint/2010/main" val="1098756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2</a:t>
            </a:fld>
            <a:endParaRPr lang="en-US"/>
          </a:p>
        </p:txBody>
      </p:sp>
    </p:spTree>
    <p:extLst>
      <p:ext uri="{BB962C8B-B14F-4D97-AF65-F5344CB8AC3E}">
        <p14:creationId xmlns:p14="http://schemas.microsoft.com/office/powerpoint/2010/main" val="3842525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3</a:t>
            </a:fld>
            <a:endParaRPr lang="en-US"/>
          </a:p>
        </p:txBody>
      </p:sp>
    </p:spTree>
    <p:extLst>
      <p:ext uri="{BB962C8B-B14F-4D97-AF65-F5344CB8AC3E}">
        <p14:creationId xmlns:p14="http://schemas.microsoft.com/office/powerpoint/2010/main" val="24568094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4</a:t>
            </a:fld>
            <a:endParaRPr lang="en-US"/>
          </a:p>
        </p:txBody>
      </p:sp>
    </p:spTree>
    <p:extLst>
      <p:ext uri="{BB962C8B-B14F-4D97-AF65-F5344CB8AC3E}">
        <p14:creationId xmlns:p14="http://schemas.microsoft.com/office/powerpoint/2010/main" val="1024701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sp>
        <p:nvSpPr>
          <p:cNvPr id="3" name="Footer Placeholder 4">
            <a:extLst>
              <a:ext uri="{FF2B5EF4-FFF2-40B4-BE49-F238E27FC236}">
                <a16:creationId xmlns:a16="http://schemas.microsoft.com/office/drawing/2014/main" id="{A28A3A57-EBA3-9AA8-A6CA-CDDD863B5621}"/>
              </a:ext>
            </a:extLst>
          </p:cNvPr>
          <p:cNvSpPr txBox="1">
            <a:spLocks/>
          </p:cNvSpPr>
          <p:nvPr userDrawn="1"/>
        </p:nvSpPr>
        <p:spPr>
          <a:xfrm>
            <a:off x="838201" y="6444045"/>
            <a:ext cx="10613064" cy="1565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solidFill>
                  <a:schemeClr val="bg1">
                    <a:lumMod val="65000"/>
                  </a:schemeClr>
                </a:solidFill>
              </a:rPr>
              <a:t>UN CPTM 2025									         Slide </a:t>
            </a:r>
            <a:fld id="{60323EB4-2EFA-49D3-81CD-1A9035A87ED7}" type="slidenum">
              <a:rPr lang="en-US" sz="1100" smtClean="0">
                <a:solidFill>
                  <a:schemeClr val="bg1">
                    <a:lumMod val="65000"/>
                  </a:schemeClr>
                </a:solidFill>
              </a:rPr>
              <a:pPr algn="ctr"/>
              <a:t>‹#›</a:t>
            </a:fld>
            <a:endParaRPr lang="en-US" sz="1100" dirty="0">
              <a:solidFill>
                <a:schemeClr val="bg1">
                  <a:lumMod val="65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12F1CA7A-FAE6-16E5-0150-D02C3543DF86}"/>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799B183-E2D3-EA58-20AA-FE92ED5405BB}"/>
              </a:ext>
            </a:extLst>
          </p:cNvPr>
          <p:cNvSpPr txBox="1"/>
          <p:nvPr userDrawn="1"/>
        </p:nvSpPr>
        <p:spPr>
          <a:xfrm>
            <a:off x="8644458" y="257455"/>
            <a:ext cx="2173993" cy="261610"/>
          </a:xfrm>
          <a:prstGeom prst="rect">
            <a:avLst/>
          </a:prstGeom>
          <a:noFill/>
        </p:spPr>
        <p:txBody>
          <a:bodyPr wrap="none" rtlCol="0">
            <a:spAutoFit/>
          </a:bodyPr>
          <a:lstStyle/>
          <a:p>
            <a:pPr algn="r"/>
            <a:r>
              <a:rPr lang="en-US" sz="1100" b="1" dirty="0">
                <a:solidFill>
                  <a:schemeClr val="bg1">
                    <a:lumMod val="65000"/>
                  </a:schemeClr>
                </a:solidFill>
                <a:latin typeface="Verdana" panose="020B0604030504040204" pitchFamily="34" charset="0"/>
                <a:ea typeface="Verdana" panose="020B0604030504040204" pitchFamily="34" charset="0"/>
              </a:rPr>
              <a:t>3.11 Emergency First Aid</a:t>
            </a: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87BD5D-45F3-DD8F-9E53-7289F8002EF8}"/>
              </a:ext>
            </a:extLst>
          </p:cNvPr>
          <p:cNvSpPr txBox="1"/>
          <p:nvPr/>
        </p:nvSpPr>
        <p:spPr>
          <a:xfrm>
            <a:off x="1524000" y="2474893"/>
            <a:ext cx="9144000" cy="1908215"/>
          </a:xfrm>
          <a:prstGeom prst="rect">
            <a:avLst/>
          </a:prstGeom>
          <a:noFill/>
        </p:spPr>
        <p:txBody>
          <a:bodyPr wrap="square" anchor="ctr">
            <a:spAutoFit/>
          </a:bodyPr>
          <a:lstStyle/>
          <a:p>
            <a:pPr marL="0" marR="0" algn="ctr">
              <a:spcBef>
                <a:spcPts val="600"/>
              </a:spcBef>
              <a:spcAft>
                <a:spcPts val="600"/>
              </a:spcAft>
            </a:pPr>
            <a:r>
              <a:rPr lang="en-US" sz="5400" b="1" dirty="0">
                <a:solidFill>
                  <a:srgbClr val="0055A5"/>
                </a:solidFill>
                <a:latin typeface="Verdana" panose="020B0604030504040204" pitchFamily="34" charset="0"/>
                <a:ea typeface="Verdana" panose="020B0604030504040204" pitchFamily="34" charset="0"/>
                <a:cs typeface="Aptos" panose="020B0004020202020204" pitchFamily="34" charset="0"/>
              </a:rPr>
              <a:t>3.11 Emergency </a:t>
            </a:r>
          </a:p>
          <a:p>
            <a:pPr marL="0" marR="0" algn="ctr">
              <a:spcBef>
                <a:spcPts val="600"/>
              </a:spcBef>
              <a:spcAft>
                <a:spcPts val="600"/>
              </a:spcAft>
            </a:pPr>
            <a:r>
              <a:rPr lang="en-US" sz="5400" b="1" dirty="0">
                <a:solidFill>
                  <a:srgbClr val="0055A5"/>
                </a:solidFill>
                <a:latin typeface="Verdana" panose="020B0604030504040204" pitchFamily="34" charset="0"/>
                <a:ea typeface="Verdana" panose="020B0604030504040204" pitchFamily="34" charset="0"/>
                <a:cs typeface="Aptos" panose="020B0004020202020204" pitchFamily="34" charset="0"/>
              </a:rPr>
              <a:t>First Aid</a:t>
            </a:r>
            <a:endParaRPr lang="en-US" sz="7200" dirty="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798012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1D0E108-9CF0-3F00-B022-1F7BBE05B245}"/>
              </a:ext>
            </a:extLst>
          </p:cNvPr>
          <p:cNvGraphicFramePr>
            <a:graphicFrameLocks noGrp="1"/>
          </p:cNvGraphicFramePr>
          <p:nvPr>
            <p:extLst>
              <p:ext uri="{D42A27DB-BD31-4B8C-83A1-F6EECF244321}">
                <p14:modId xmlns:p14="http://schemas.microsoft.com/office/powerpoint/2010/main" val="2260157210"/>
              </p:ext>
            </p:extLst>
          </p:nvPr>
        </p:nvGraphicFramePr>
        <p:xfrm>
          <a:off x="1596000" y="914400"/>
          <a:ext cx="8999999" cy="50292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en-US" sz="2000" dirty="0">
                          <a:solidFill>
                            <a:srgbClr val="0055A5"/>
                          </a:solidFill>
                          <a:latin typeface="Verdana" panose="020B0604030504040204" pitchFamily="34" charset="0"/>
                          <a:ea typeface="Verdana" panose="020B0604030504040204" pitchFamily="34" charset="0"/>
                        </a:rPr>
                        <a:t>Aim</a:t>
                      </a:r>
                      <a:endParaRPr lang="en-GB" sz="2000" dirty="0">
                        <a:solidFill>
                          <a:srgbClr val="0055A5"/>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dk1"/>
                          </a:solidFill>
                          <a:effectLst/>
                          <a:latin typeface="Verdana"/>
                          <a:ea typeface="Verdana"/>
                          <a:cs typeface="+mn-cs"/>
                        </a:rPr>
                        <a:t>To provide UN peacekeeping personnel with the basic knowledge of emergency first aid so they can reduce the incidents of preventable in-service death and disability of UN personnel</a:t>
                      </a:r>
                      <a:endParaRPr lang="en-GB" sz="2000" dirty="0">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ctr">
                        <a:spcBef>
                          <a:spcPts val="600"/>
                        </a:spcBef>
                        <a:spcAft>
                          <a:spcPts val="600"/>
                        </a:spcAft>
                      </a:pPr>
                      <a:endParaRPr lang="en-GB" sz="2000" b="1"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en-US" sz="2000" b="1" dirty="0">
                          <a:solidFill>
                            <a:srgbClr val="0055A5"/>
                          </a:solidFill>
                          <a:latin typeface="Verdana" panose="020B0604030504040204" pitchFamily="34" charset="0"/>
                          <a:ea typeface="Verdana" panose="020B0604030504040204" pitchFamily="34" charset="0"/>
                        </a:rPr>
                        <a:t>Relevance</a:t>
                      </a:r>
                      <a:endParaRPr lang="en-GB" sz="2000" b="1" dirty="0">
                        <a:solidFill>
                          <a:srgbClr val="0055A5"/>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en-US" sz="2000" kern="1200" dirty="0">
                          <a:solidFill>
                            <a:schemeClr val="dk1"/>
                          </a:solidFill>
                          <a:effectLst/>
                          <a:latin typeface="Verdana" panose="020B0604030504040204" pitchFamily="34" charset="0"/>
                          <a:ea typeface="Verdana" panose="020B0604030504040204" pitchFamily="34" charset="0"/>
                          <a:cs typeface="+mn-cs"/>
                        </a:rPr>
                        <a:t>As peacekeepers, you live and work in high-risk settings. Timely medical emergency response is important for survival and includes immediate First Aid. </a:t>
                      </a:r>
                    </a:p>
                    <a:p>
                      <a:pPr marL="342900" indent="-342900">
                        <a:spcBef>
                          <a:spcPts val="600"/>
                        </a:spcBef>
                        <a:spcAft>
                          <a:spcPts val="600"/>
                        </a:spcAft>
                        <a:buFont typeface="Arial" panose="020B0604020202020204" pitchFamily="34" charset="0"/>
                        <a:buChar char="•"/>
                      </a:pPr>
                      <a:r>
                        <a:rPr lang="en-US" sz="2000" kern="1200" dirty="0">
                          <a:solidFill>
                            <a:schemeClr val="dk1"/>
                          </a:solidFill>
                          <a:effectLst/>
                          <a:latin typeface="Verdana" panose="020B0604030504040204" pitchFamily="34" charset="0"/>
                          <a:ea typeface="Verdana" panose="020B0604030504040204" pitchFamily="34" charset="0"/>
                          <a:cs typeface="+mn-cs"/>
                        </a:rPr>
                        <a:t>It is likely you will have to provide emergency first aid while waiting for medical services to arrive. Understanding the basics of emergency first aid will help you respond to medical incidents at home, at work and during travel. </a:t>
                      </a:r>
                    </a:p>
                    <a:p>
                      <a:pPr marL="342900" indent="-342900">
                        <a:spcBef>
                          <a:spcPts val="600"/>
                        </a:spcBef>
                        <a:spcAft>
                          <a:spcPts val="600"/>
                        </a:spcAft>
                        <a:buFont typeface="Arial" panose="020B0604020202020204" pitchFamily="34" charset="0"/>
                        <a:buChar char="•"/>
                      </a:pPr>
                      <a:r>
                        <a:rPr lang="en-US" sz="2000" kern="1200" dirty="0">
                          <a:solidFill>
                            <a:schemeClr val="dk1"/>
                          </a:solidFill>
                          <a:effectLst/>
                          <a:latin typeface="Verdana" panose="020B0604030504040204" pitchFamily="34" charset="0"/>
                          <a:ea typeface="Verdana" panose="020B0604030504040204" pitchFamily="34" charset="0"/>
                          <a:cs typeface="+mn-cs"/>
                        </a:rPr>
                        <a:t>This lesson is for non-medical staff. </a:t>
                      </a:r>
                      <a:endParaRPr lang="en-GB" sz="2000" kern="1200" dirty="0">
                        <a:solidFill>
                          <a:schemeClr val="dk1"/>
                        </a:solidFill>
                        <a:effectLst/>
                        <a:latin typeface="Verdana" panose="020B0604030504040204" pitchFamily="34" charset="0"/>
                        <a:ea typeface="Verdana" panose="020B0604030504040204" pitchFamily="34" charset="0"/>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1D0E108-9CF0-3F00-B022-1F7BBE05B245}"/>
              </a:ext>
            </a:extLst>
          </p:cNvPr>
          <p:cNvGraphicFramePr>
            <a:graphicFrameLocks noGrp="1"/>
          </p:cNvGraphicFramePr>
          <p:nvPr>
            <p:extLst>
              <p:ext uri="{D42A27DB-BD31-4B8C-83A1-F6EECF244321}">
                <p14:modId xmlns:p14="http://schemas.microsoft.com/office/powerpoint/2010/main" val="3187292779"/>
              </p:ext>
            </p:extLst>
          </p:nvPr>
        </p:nvGraphicFramePr>
        <p:xfrm>
          <a:off x="1596000" y="1436880"/>
          <a:ext cx="8999999" cy="39842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en-US" sz="2000" dirty="0">
                          <a:solidFill>
                            <a:srgbClr val="0055A5"/>
                          </a:solidFill>
                          <a:latin typeface="Verdana" panose="020B0604030504040204" pitchFamily="34" charset="0"/>
                          <a:ea typeface="Verdana" panose="020B0604030504040204" pitchFamily="34" charset="0"/>
                        </a:rPr>
                        <a:t>Learning Outcomes</a:t>
                      </a:r>
                      <a:endParaRPr lang="en-GB" sz="2000" dirty="0">
                        <a:solidFill>
                          <a:srgbClr val="0055A5"/>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en-US" sz="2000" kern="1200" dirty="0">
                          <a:solidFill>
                            <a:schemeClr val="dk1"/>
                          </a:solidFill>
                          <a:effectLst/>
                          <a:latin typeface="Verdana"/>
                          <a:ea typeface="Verdana"/>
                          <a:cs typeface="+mn-cs"/>
                        </a:rPr>
                        <a:t>Define the trainee’s role in providing first aid and explain the medical evacuation procedures.</a:t>
                      </a:r>
                      <a:endParaRPr lang="en-GB" sz="2000" kern="1200" dirty="0">
                        <a:solidFill>
                          <a:schemeClr val="dk1"/>
                        </a:solidFill>
                        <a:effectLst/>
                        <a:latin typeface="Verdana"/>
                        <a:ea typeface="Verdana"/>
                        <a:cs typeface="+mn-cs"/>
                      </a:endParaRPr>
                    </a:p>
                    <a:p>
                      <a:pPr marL="457200" lvl="0" indent="-457200">
                        <a:spcBef>
                          <a:spcPts val="1200"/>
                        </a:spcBef>
                        <a:spcAft>
                          <a:spcPts val="1200"/>
                        </a:spcAft>
                        <a:buFont typeface="+mj-lt"/>
                        <a:buAutoNum type="arabicPeriod"/>
                      </a:pPr>
                      <a:r>
                        <a:rPr lang="en-US" sz="2000" kern="1200" dirty="0">
                          <a:solidFill>
                            <a:schemeClr val="dk1"/>
                          </a:solidFill>
                          <a:effectLst/>
                          <a:latin typeface="Verdana"/>
                          <a:ea typeface="Verdana"/>
                          <a:cs typeface="+mn-cs"/>
                        </a:rPr>
                        <a:t>Apply techniques to control life-threatening hemorrhages and of CPR.</a:t>
                      </a:r>
                      <a:endParaRPr lang="en-GB" sz="2000" kern="1200" dirty="0">
                        <a:solidFill>
                          <a:schemeClr val="dk1"/>
                        </a:solidFill>
                        <a:effectLst/>
                        <a:latin typeface="Verdana" panose="020B0604030504040204" pitchFamily="34" charset="0"/>
                        <a:ea typeface="Verdana" panose="020B0604030504040204" pitchFamily="34" charset="0"/>
                        <a:cs typeface="+mn-cs"/>
                      </a:endParaRPr>
                    </a:p>
                    <a:p>
                      <a:pPr marL="457200" lvl="0" indent="-457200">
                        <a:spcBef>
                          <a:spcPts val="1200"/>
                        </a:spcBef>
                        <a:spcAft>
                          <a:spcPts val="1200"/>
                        </a:spcAft>
                        <a:buFont typeface="+mj-lt"/>
                        <a:buAutoNum type="arabicPeriod"/>
                      </a:pPr>
                      <a:r>
                        <a:rPr lang="en-US" sz="2000" kern="1200" dirty="0">
                          <a:solidFill>
                            <a:schemeClr val="dk1"/>
                          </a:solidFill>
                          <a:effectLst/>
                          <a:latin typeface="Verdana"/>
                          <a:ea typeface="Verdana"/>
                          <a:cs typeface="+mn-cs"/>
                        </a:rPr>
                        <a:t>Maintain a casualty’s airway using positional techniques and manual stabilization.</a:t>
                      </a:r>
                      <a:endParaRPr lang="en-GB" sz="2000" kern="1200" dirty="0">
                        <a:solidFill>
                          <a:schemeClr val="dk1"/>
                        </a:solidFill>
                        <a:effectLst/>
                        <a:latin typeface="Verdana"/>
                        <a:ea typeface="Verdana"/>
                        <a:cs typeface="+mn-cs"/>
                      </a:endParaRPr>
                    </a:p>
                    <a:p>
                      <a:pPr marL="457200" lvl="0" indent="-457200">
                        <a:spcBef>
                          <a:spcPts val="1200"/>
                        </a:spcBef>
                        <a:spcAft>
                          <a:spcPts val="1200"/>
                        </a:spcAft>
                        <a:buFont typeface="+mj-lt"/>
                        <a:buAutoNum type="arabicPeriod"/>
                      </a:pPr>
                      <a:r>
                        <a:rPr lang="en-US" sz="2000" kern="1200" dirty="0">
                          <a:solidFill>
                            <a:schemeClr val="dk1"/>
                          </a:solidFill>
                          <a:effectLst/>
                          <a:latin typeface="Verdana"/>
                          <a:ea typeface="Verdana"/>
                          <a:cs typeface="+mn-cs"/>
                        </a:rPr>
                        <a:t>Manage a simulated trauma casualty for a maximum of 10 minutes.</a:t>
                      </a:r>
                      <a:endParaRPr lang="en-GB" sz="2400" dirty="0">
                        <a:latin typeface="Verdana"/>
                        <a:ea typeface="Verdan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4203273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1D0E108-9CF0-3F00-B022-1F7BBE05B245}"/>
              </a:ext>
            </a:extLst>
          </p:cNvPr>
          <p:cNvGraphicFramePr>
            <a:graphicFrameLocks noGrp="1"/>
          </p:cNvGraphicFramePr>
          <p:nvPr>
            <p:extLst>
              <p:ext uri="{D42A27DB-BD31-4B8C-83A1-F6EECF244321}">
                <p14:modId xmlns:p14="http://schemas.microsoft.com/office/powerpoint/2010/main" val="1275443444"/>
              </p:ext>
            </p:extLst>
          </p:nvPr>
        </p:nvGraphicFramePr>
        <p:xfrm>
          <a:off x="1595998" y="1021080"/>
          <a:ext cx="8999999" cy="3962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en-US" sz="2000" dirty="0">
                          <a:solidFill>
                            <a:srgbClr val="0055A5"/>
                          </a:solidFill>
                          <a:latin typeface="Verdana" panose="020B0604030504040204" pitchFamily="34" charset="0"/>
                          <a:ea typeface="Verdana" panose="020B0604030504040204" pitchFamily="34" charset="0"/>
                        </a:rPr>
                        <a:t>Download the App</a:t>
                      </a:r>
                      <a:endParaRPr lang="en-GB" sz="2000" dirty="0">
                        <a:solidFill>
                          <a:srgbClr val="0055A5"/>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bl>
          </a:graphicData>
        </a:graphic>
      </p:graphicFrame>
      <p:pic>
        <p:nvPicPr>
          <p:cNvPr id="3" name="Picture 2" descr="A black text on a white background&#10;&#10;Description automatically generated">
            <a:extLst>
              <a:ext uri="{FF2B5EF4-FFF2-40B4-BE49-F238E27FC236}">
                <a16:creationId xmlns:a16="http://schemas.microsoft.com/office/drawing/2014/main" id="{A0743EAD-E427-0626-45E2-E44281227C8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val="0"/>
              </a:ext>
            </a:extLst>
          </a:blip>
          <a:stretch>
            <a:fillRect/>
          </a:stretch>
        </p:blipFill>
        <p:spPr>
          <a:xfrm>
            <a:off x="1595998" y="2560083"/>
            <a:ext cx="9000000" cy="2046575"/>
          </a:xfrm>
          <a:prstGeom prst="rect">
            <a:avLst/>
          </a:prstGeom>
        </p:spPr>
      </p:pic>
    </p:spTree>
    <p:extLst>
      <p:ext uri="{BB962C8B-B14F-4D97-AF65-F5344CB8AC3E}">
        <p14:creationId xmlns:p14="http://schemas.microsoft.com/office/powerpoint/2010/main" val="1550411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1D0E108-9CF0-3F00-B022-1F7BBE05B245}"/>
              </a:ext>
            </a:extLst>
          </p:cNvPr>
          <p:cNvGraphicFramePr>
            <a:graphicFrameLocks noGrp="1"/>
          </p:cNvGraphicFramePr>
          <p:nvPr>
            <p:extLst>
              <p:ext uri="{D42A27DB-BD31-4B8C-83A1-F6EECF244321}">
                <p14:modId xmlns:p14="http://schemas.microsoft.com/office/powerpoint/2010/main" val="2225819940"/>
              </p:ext>
            </p:extLst>
          </p:nvPr>
        </p:nvGraphicFramePr>
        <p:xfrm>
          <a:off x="1595998" y="1021080"/>
          <a:ext cx="8999999" cy="39624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en-US" sz="2000">
                          <a:solidFill>
                            <a:srgbClr val="0055A5"/>
                          </a:solidFill>
                          <a:latin typeface="Verdana" panose="020B0604030504040204" pitchFamily="34" charset="0"/>
                          <a:ea typeface="Verdana" panose="020B0604030504040204" pitchFamily="34" charset="0"/>
                        </a:rPr>
                        <a:t>Complete the Lesson</a:t>
                      </a:r>
                      <a:endParaRPr lang="en-GB" sz="2000" dirty="0">
                        <a:solidFill>
                          <a:srgbClr val="0055A5"/>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bl>
          </a:graphicData>
        </a:graphic>
      </p:graphicFrame>
      <p:pic>
        <p:nvPicPr>
          <p:cNvPr id="4" name="Picture 3" descr="A screenshot of a phone&#10;&#10;Description automatically generated">
            <a:extLst>
              <a:ext uri="{FF2B5EF4-FFF2-40B4-BE49-F238E27FC236}">
                <a16:creationId xmlns:a16="http://schemas.microsoft.com/office/drawing/2014/main" id="{44D93F62-DBD3-C45B-384B-E04DB4FC20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5997" y="1857664"/>
            <a:ext cx="9000000" cy="4107143"/>
          </a:xfrm>
          <a:prstGeom prst="rect">
            <a:avLst/>
          </a:prstGeom>
        </p:spPr>
      </p:pic>
    </p:spTree>
    <p:extLst>
      <p:ext uri="{BB962C8B-B14F-4D97-AF65-F5344CB8AC3E}">
        <p14:creationId xmlns:p14="http://schemas.microsoft.com/office/powerpoint/2010/main" val="3894470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87BD5D-45F3-DD8F-9E53-7289F8002EF8}"/>
              </a:ext>
            </a:extLst>
          </p:cNvPr>
          <p:cNvSpPr txBox="1"/>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en-US" sz="5400" b="1" dirty="0">
                <a:solidFill>
                  <a:srgbClr val="0055A5"/>
                </a:solidFill>
                <a:latin typeface="Verdana" panose="020B0604030504040204" pitchFamily="34" charset="0"/>
                <a:ea typeface="Verdana" panose="020B0604030504040204" pitchFamily="34" charset="0"/>
                <a:cs typeface="Aptos" panose="020B0004020202020204" pitchFamily="34" charset="0"/>
              </a:rPr>
              <a:t>Thank You</a:t>
            </a:r>
            <a:endParaRPr lang="en-US" sz="7200" dirty="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665301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1D2DC2D6430F2469C3E1B5E84F7B187" ma:contentTypeVersion="17" ma:contentTypeDescription="Create a new document." ma:contentTypeScope="" ma:versionID="762e432cb09270f0003330ae07c5610f">
  <xsd:schema xmlns:xsd="http://www.w3.org/2001/XMLSchema" xmlns:xs="http://www.w3.org/2001/XMLSchema" xmlns:p="http://schemas.microsoft.com/office/2006/metadata/properties" xmlns:ns2="28943420-3cce-465e-a204-04bce5f1b343" xmlns:ns3="2286246c-fc21-4ee8-a407-068ba74e6317" targetNamespace="http://schemas.microsoft.com/office/2006/metadata/properties" ma:root="true" ma:fieldsID="53b67169ea0e7e38d2efb78267283d45" ns2:_="" ns3:_="">
    <xsd:import namespace="28943420-3cce-465e-a204-04bce5f1b343"/>
    <xsd:import namespace="2286246c-fc21-4ee8-a407-068ba74e631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MediaServiceDateTaken" minOccurs="0"/>
                <xsd:element ref="ns2:MediaServiceLocation" minOccurs="0"/>
                <xsd:element ref="ns2: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943420-3cce-465e-a204-04bce5f1b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Number" ma:index="22" nillable="true" ma:displayName="#" ma:format="Dropdown" ma:internalName="Number"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86246c-fc21-4ee8-a407-068ba74e6317"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94865354-34e5-4c3d-afc2-4c47dc2ac600}" ma:internalName="TaxCatchAll" ma:showField="CatchAllData" ma:web="2286246c-fc21-4ee8-a407-068ba74e6317">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8943420-3cce-465e-a204-04bce5f1b343">
      <Terms xmlns="http://schemas.microsoft.com/office/infopath/2007/PartnerControls"/>
    </lcf76f155ced4ddcb4097134ff3c332f>
    <TaxCatchAll xmlns="2286246c-fc21-4ee8-a407-068ba74e6317" xsi:nil="true"/>
    <SharedWithUsers xmlns="2286246c-fc21-4ee8-a407-068ba74e6317">
      <UserInfo>
        <DisplayName/>
        <AccountId xsi:nil="true"/>
        <AccountType/>
      </UserInfo>
    </SharedWithUsers>
    <Number xmlns="28943420-3cce-465e-a204-04bce5f1b343">11</Number>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9A28CB5-4C0E-435E-B643-075453295B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943420-3cce-465e-a204-04bce5f1b343"/>
    <ds:schemaRef ds:uri="2286246c-fc21-4ee8-a407-068ba74e63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0689EA7-CE69-4D4F-8F10-39209AC0F36C}">
  <ds:schemaRefs>
    <ds:schemaRef ds:uri="http://purl.org/dc/elements/1.1/"/>
    <ds:schemaRef ds:uri="http://schemas.openxmlformats.org/package/2006/metadata/core-properties"/>
    <ds:schemaRef ds:uri="http://schemas.microsoft.com/office/infopath/2007/PartnerControls"/>
    <ds:schemaRef ds:uri="2286246c-fc21-4ee8-a407-068ba74e6317"/>
    <ds:schemaRef ds:uri="http://purl.org/dc/dcmitype/"/>
    <ds:schemaRef ds:uri="http://schemas.microsoft.com/office/2006/documentManagement/types"/>
    <ds:schemaRef ds:uri="http://www.w3.org/XML/1998/namespace"/>
    <ds:schemaRef ds:uri="28943420-3cce-465e-a204-04bce5f1b343"/>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883906A3-39D1-4884-A96C-63D1043103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1162</TotalTime>
  <Words>170</Words>
  <Application>Microsoft Office PowerPoint</Application>
  <PresentationFormat>Widescreen</PresentationFormat>
  <Paragraphs>20</Paragraphs>
  <Slides>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Century Gothic</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Connolly</dc:creator>
  <cp:lastModifiedBy>Brian Connolly</cp:lastModifiedBy>
  <cp:revision>112</cp:revision>
  <dcterms:created xsi:type="dcterms:W3CDTF">2023-10-04T18:52:03Z</dcterms:created>
  <dcterms:modified xsi:type="dcterms:W3CDTF">2025-07-03T16:05:38Z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0x01010041D2DC2D6430F2469C3E1B5E84F7B187</vt:lpwstr>
  </property>
  <property fmtid="{D5CDD505-2E9C-101B-9397-08002B2CF9AE}" pid="3" name="MediaServiceImageTags">
    <vt:lpwstr/>
  </property>
  <property fmtid="{D5CDD505-2E9C-101B-9397-08002B2CF9AE}" pid="4" name="Order">
    <vt:r8>50153800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